
<file path=[Content_Types].xml><?xml version="1.0" encoding="utf-8"?>
<Types xmlns="http://schemas.openxmlformats.org/package/2006/content-types">
  <Default Extension="flac" ContentType="audio/unknown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60" r:id="rId1"/>
  </p:sldMasterIdLst>
  <p:notesMasterIdLst>
    <p:notesMasterId r:id="rId58"/>
  </p:notesMasterIdLst>
  <p:handoutMasterIdLst>
    <p:handoutMasterId r:id="rId59"/>
  </p:handoutMasterIdLst>
  <p:sldIdLst>
    <p:sldId id="661" r:id="rId2"/>
    <p:sldId id="462" r:id="rId3"/>
    <p:sldId id="687" r:id="rId4"/>
    <p:sldId id="688" r:id="rId5"/>
    <p:sldId id="689" r:id="rId6"/>
    <p:sldId id="727" r:id="rId7"/>
    <p:sldId id="690" r:id="rId8"/>
    <p:sldId id="691" r:id="rId9"/>
    <p:sldId id="733" r:id="rId10"/>
    <p:sldId id="692" r:id="rId11"/>
    <p:sldId id="693" r:id="rId12"/>
    <p:sldId id="730" r:id="rId13"/>
    <p:sldId id="694" r:id="rId14"/>
    <p:sldId id="695" r:id="rId15"/>
    <p:sldId id="696" r:id="rId16"/>
    <p:sldId id="697" r:id="rId17"/>
    <p:sldId id="701" r:id="rId18"/>
    <p:sldId id="698" r:id="rId19"/>
    <p:sldId id="699" r:id="rId20"/>
    <p:sldId id="700" r:id="rId21"/>
    <p:sldId id="702" r:id="rId22"/>
    <p:sldId id="703" r:id="rId23"/>
    <p:sldId id="704" r:id="rId24"/>
    <p:sldId id="712" r:id="rId25"/>
    <p:sldId id="713" r:id="rId26"/>
    <p:sldId id="705" r:id="rId27"/>
    <p:sldId id="706" r:id="rId28"/>
    <p:sldId id="707" r:id="rId29"/>
    <p:sldId id="708" r:id="rId30"/>
    <p:sldId id="710" r:id="rId31"/>
    <p:sldId id="709" r:id="rId32"/>
    <p:sldId id="711" r:id="rId33"/>
    <p:sldId id="714" r:id="rId34"/>
    <p:sldId id="729" r:id="rId35"/>
    <p:sldId id="715" r:id="rId36"/>
    <p:sldId id="716" r:id="rId37"/>
    <p:sldId id="731" r:id="rId38"/>
    <p:sldId id="717" r:id="rId39"/>
    <p:sldId id="718" r:id="rId40"/>
    <p:sldId id="737" r:id="rId41"/>
    <p:sldId id="736" r:id="rId42"/>
    <p:sldId id="719" r:id="rId43"/>
    <p:sldId id="728" r:id="rId44"/>
    <p:sldId id="720" r:id="rId45"/>
    <p:sldId id="732" r:id="rId46"/>
    <p:sldId id="721" r:id="rId47"/>
    <p:sldId id="722" r:id="rId48"/>
    <p:sldId id="723" r:id="rId49"/>
    <p:sldId id="724" r:id="rId50"/>
    <p:sldId id="726" r:id="rId51"/>
    <p:sldId id="725" r:id="rId52"/>
    <p:sldId id="734" r:id="rId53"/>
    <p:sldId id="738" r:id="rId54"/>
    <p:sldId id="735" r:id="rId55"/>
    <p:sldId id="660" r:id="rId56"/>
    <p:sldId id="866" r:id="rId57"/>
  </p:sldIdLst>
  <p:sldSz cx="12192000" cy="6858000"/>
  <p:notesSz cx="6858000" cy="9144000"/>
  <p:embeddedFontLst>
    <p:embeddedFont>
      <p:font typeface="Calibri" panose="020F0502020204030204" pitchFamily="34" charset="0"/>
      <p:regular r:id="rId60"/>
      <p:bold r:id="rId61"/>
      <p:italic r:id="rId62"/>
      <p:boldItalic r:id="rId63"/>
    </p:embeddedFont>
    <p:embeddedFont>
      <p:font typeface="FOT-TsukuGo Pr5 R" panose="02020400000000000000" pitchFamily="18" charset="-128"/>
      <p:regular r:id="rId64"/>
    </p:embeddedFont>
    <p:embeddedFont>
      <p:font typeface="HiraginoKaku-Mono W3" panose="020B0409000000000000" pitchFamily="49" charset="-128"/>
      <p:regular r:id="rId65"/>
    </p:embeddedFont>
    <p:embeddedFont>
      <p:font typeface="方正FW筑紫黑 简 R" panose="02000500000000000000" pitchFamily="2" charset="-122"/>
      <p:regular r:id="rId66"/>
    </p:embeddedFont>
  </p:embeddedFontLst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0000"/>
    <a:srgbClr val="01795E"/>
    <a:srgbClr val="E00024"/>
    <a:srgbClr val="009F3D"/>
    <a:srgbClr val="F3C300"/>
    <a:srgbClr val="FDD116"/>
    <a:srgbClr val="CE1127"/>
    <a:srgbClr val="0085C6"/>
    <a:srgbClr val="CC0000"/>
    <a:srgbClr val="E309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24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2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font" Target="fonts/font4.fntdata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66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1.fntdata"/><Relationship Id="rId65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5.fntdata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handoutMaster" Target="handoutMasters/handoutMaster1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3.fntdata"/><Relationship Id="rId7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9C50FE15-09BF-470E-B607-2CCAE5FBDB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2D0C600-BBB3-4F86-824C-F3B21424181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C6C0B1-5FAC-46D9-9003-8ABD764CDD87}" type="datetime1">
              <a:rPr lang="en-US" altLang="zh-CN" smtClean="0"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22/01/27 (Thu)</a:t>
            </a:fld>
            <a:endParaRPr lang="zh-CN" altLang="en-US" dirty="0"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C81654D-1AA5-4A15-96E4-8D2B8FD5EFA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pl-PL" altLang="zh-CN" dirty="0"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TM &amp; © 2015-2020 SAM TOKI STUDIO.</a:t>
            </a:r>
            <a:endParaRPr lang="zh-CN" altLang="en-US" dirty="0"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56FF693-C6E5-4FCE-AB9D-0B2BC5CEE7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4BE491-D723-4526-880B-737AC172D568}" type="slidenum">
              <a:rPr lang="zh-CN" altLang="en-US" smtClean="0">
                <a:latin typeface="方正FW筑紫黑 简 R" panose="02000500000000000000" pitchFamily="2" charset="-122"/>
                <a:ea typeface="方正FW筑紫黑 简 R" panose="02000500000000000000" pitchFamily="2" charset="-122"/>
              </a:rPr>
              <a:t>‹#›</a:t>
            </a:fld>
            <a:endParaRPr lang="zh-CN" altLang="en-US" dirty="0"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03980781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media1.flac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iraginoKaku-Mono W3" panose="020B0409000000000000" pitchFamily="49" charset="-128"/>
                <a:ea typeface="HiraginoKaku-Mono W3" panose="020B0409000000000000" pitchFamily="49" charset="-128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iraginoKaku-Mono W3" panose="020B0409000000000000" pitchFamily="49" charset="-128"/>
                <a:ea typeface="HiraginoKaku-Mono W3" panose="020B0409000000000000" pitchFamily="49" charset="-128"/>
              </a:defRPr>
            </a:lvl1pPr>
          </a:lstStyle>
          <a:p>
            <a:fld id="{1E624E19-8FA1-4214-BAE5-339C73053AC2}" type="datetime1">
              <a:rPr lang="en-US" altLang="zh-CN" smtClean="0"/>
              <a:pPr/>
              <a:t>22/01/27 (Thu)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iraginoKaku-Mono W3" panose="020B0409000000000000" pitchFamily="49" charset="-128"/>
                <a:ea typeface="HiraginoKaku-Mono W3" panose="020B0409000000000000" pitchFamily="49" charset="-128"/>
              </a:defRPr>
            </a:lvl1pPr>
          </a:lstStyle>
          <a:p>
            <a:r>
              <a:rPr lang="pl-PL" altLang="zh-CN" dirty="0"/>
              <a:t>TM &amp; © 2015-2020 SAM TOKI STUDIO.</a:t>
            </a:r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iraginoKaku-Mono W3" panose="020B0409000000000000" pitchFamily="49" charset="-128"/>
                <a:ea typeface="HiraginoKaku-Mono W3" panose="020B0409000000000000" pitchFamily="49" charset="-128"/>
              </a:defRPr>
            </a:lvl1pPr>
          </a:lstStyle>
          <a:p>
            <a:fld id="{DFD614E2-4669-48FF-8D8A-C769063723FC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8854903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377" rtl="0" eaLnBrk="1" latinLnBrk="0" hangingPunct="1">
      <a:defRPr sz="1200" kern="1200">
        <a:solidFill>
          <a:schemeClr val="tx1"/>
        </a:solidFill>
        <a:latin typeface="HiraginoKaku-Mono W3" panose="020B0409000000000000" pitchFamily="49" charset="-128"/>
        <a:ea typeface="HiraginoKaku-Mono W3" panose="020B0409000000000000" pitchFamily="49" charset="-128"/>
        <a:cs typeface="+mn-cs"/>
      </a:defRPr>
    </a:lvl1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0256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080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sldNum="0"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iraginoKaku-Mono W3" panose="020B0409000000000000" pitchFamily="49" charset="-128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iraginoKaku-Mono W3" panose="020B0409000000000000" pitchFamily="49" charset="-128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iraginoKaku-Mono W3" panose="020B0409000000000000" pitchFamily="49" charset="-128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iraginoKaku-Mono W3" panose="020B0409000000000000" pitchFamily="49" charset="-128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iraginoKaku-Mono W3" panose="020B0409000000000000" pitchFamily="49" charset="-128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iraginoKaku-Mono W3" panose="020B0409000000000000" pitchFamily="49" charset="-128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flac"/><Relationship Id="rId1" Type="http://schemas.microsoft.com/office/2007/relationships/media" Target="../media/media1.flac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9900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10D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0" y="3069000"/>
            <a:ext cx="12192000" cy="7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30D4D3-977F-49EA-A977-DE168AC16244}"/>
              </a:ext>
            </a:extLst>
          </p:cNvPr>
          <p:cNvSpPr/>
          <p:nvPr/>
        </p:nvSpPr>
        <p:spPr>
          <a:xfrm>
            <a:off x="3240000" y="-2"/>
            <a:ext cx="720000" cy="68568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Denmark</a:t>
            </a:r>
          </a:p>
          <a:p>
            <a:r>
              <a:rPr lang="zh-CN" altLang="en-US" dirty="0"/>
              <a:t>丹麦王国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69007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51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0" y="2709000"/>
            <a:ext cx="12192000" cy="1440000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30D4D3-977F-49EA-A977-DE168AC16244}"/>
              </a:ext>
            </a:extLst>
          </p:cNvPr>
          <p:cNvSpPr/>
          <p:nvPr/>
        </p:nvSpPr>
        <p:spPr>
          <a:xfrm>
            <a:off x="2930510" y="-2"/>
            <a:ext cx="1440000" cy="6856887"/>
          </a:xfrm>
          <a:prstGeom prst="rect">
            <a:avLst/>
          </a:prstGeom>
          <a:solidFill>
            <a:srgbClr val="FEC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Kingdom of Sweden</a:t>
            </a:r>
          </a:p>
          <a:p>
            <a:r>
              <a:rPr lang="zh-CN" altLang="en-US" dirty="0"/>
              <a:t>瑞典王国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29751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0" y="2709000"/>
            <a:ext cx="12192000" cy="1440000"/>
          </a:xfrm>
          <a:prstGeom prst="rect">
            <a:avLst/>
          </a:prstGeom>
          <a:solidFill>
            <a:srgbClr val="033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30D4D3-977F-49EA-A977-DE168AC16244}"/>
              </a:ext>
            </a:extLst>
          </p:cNvPr>
          <p:cNvSpPr/>
          <p:nvPr/>
        </p:nvSpPr>
        <p:spPr>
          <a:xfrm>
            <a:off x="2930510" y="-2"/>
            <a:ext cx="1440000" cy="6856887"/>
          </a:xfrm>
          <a:prstGeom prst="rect">
            <a:avLst/>
          </a:prstGeom>
          <a:solidFill>
            <a:srgbClr val="033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5A09D4-3B3D-4129-BFF8-4C794E12CC75}"/>
              </a:ext>
            </a:extLst>
          </p:cNvPr>
          <p:cNvSpPr/>
          <p:nvPr/>
        </p:nvSpPr>
        <p:spPr>
          <a:xfrm>
            <a:off x="0" y="-4"/>
            <a:ext cx="1428414" cy="1336435"/>
          </a:xfrm>
          <a:prstGeom prst="rect">
            <a:avLst/>
          </a:prstGeom>
          <a:solidFill>
            <a:srgbClr val="F02C30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473B9E-F9C7-4E86-89C9-2FEC4BE64282}"/>
              </a:ext>
            </a:extLst>
          </p:cNvPr>
          <p:cNvSpPr/>
          <p:nvPr/>
        </p:nvSpPr>
        <p:spPr>
          <a:xfrm>
            <a:off x="0" y="5521569"/>
            <a:ext cx="1427218" cy="1335316"/>
          </a:xfrm>
          <a:prstGeom prst="rect">
            <a:avLst/>
          </a:prstGeom>
          <a:solidFill>
            <a:srgbClr val="F02C30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FB1AAE1-B427-4CBC-B1D7-8EBA3861F4E8}"/>
              </a:ext>
            </a:extLst>
          </p:cNvPr>
          <p:cNvSpPr/>
          <p:nvPr/>
        </p:nvSpPr>
        <p:spPr>
          <a:xfrm>
            <a:off x="8271802" y="0"/>
            <a:ext cx="3920197" cy="1334997"/>
          </a:xfrm>
          <a:prstGeom prst="rect">
            <a:avLst/>
          </a:prstGeom>
          <a:solidFill>
            <a:srgbClr val="F02C30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3656E1B-88E9-4595-BC9C-366C15D56B51}"/>
              </a:ext>
            </a:extLst>
          </p:cNvPr>
          <p:cNvSpPr/>
          <p:nvPr/>
        </p:nvSpPr>
        <p:spPr>
          <a:xfrm>
            <a:off x="8270870" y="5521569"/>
            <a:ext cx="3921129" cy="1335315"/>
          </a:xfrm>
          <a:prstGeom prst="rect">
            <a:avLst/>
          </a:prstGeom>
          <a:solidFill>
            <a:srgbClr val="F02C30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Finland</a:t>
            </a:r>
          </a:p>
          <a:p>
            <a:r>
              <a:rPr lang="zh-CN" altLang="en-US" dirty="0"/>
              <a:t>芬兰共和国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360711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0" y="3069000"/>
            <a:ext cx="12192000" cy="720000"/>
          </a:xfrm>
          <a:prstGeom prst="rect">
            <a:avLst/>
          </a:prstGeom>
          <a:solidFill>
            <a:srgbClr val="0127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30D4D3-977F-49EA-A977-DE168AC16244}"/>
              </a:ext>
            </a:extLst>
          </p:cNvPr>
          <p:cNvSpPr/>
          <p:nvPr/>
        </p:nvSpPr>
        <p:spPr>
          <a:xfrm>
            <a:off x="3240000" y="-2"/>
            <a:ext cx="720000" cy="6856887"/>
          </a:xfrm>
          <a:prstGeom prst="rect">
            <a:avLst/>
          </a:prstGeom>
          <a:solidFill>
            <a:srgbClr val="0127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C80679-EF4D-42DC-A90D-F61272349B5C}"/>
              </a:ext>
            </a:extLst>
          </p:cNvPr>
          <p:cNvSpPr/>
          <p:nvPr/>
        </p:nvSpPr>
        <p:spPr>
          <a:xfrm>
            <a:off x="0" y="-4"/>
            <a:ext cx="2856822" cy="2672865"/>
          </a:xfrm>
          <a:prstGeom prst="rect">
            <a:avLst/>
          </a:prstGeom>
          <a:solidFill>
            <a:srgbClr val="F02C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F0E1C3-EFE9-4FA5-B706-9959C34BA794}"/>
              </a:ext>
            </a:extLst>
          </p:cNvPr>
          <p:cNvSpPr/>
          <p:nvPr/>
        </p:nvSpPr>
        <p:spPr>
          <a:xfrm>
            <a:off x="0" y="4184020"/>
            <a:ext cx="2856822" cy="2672865"/>
          </a:xfrm>
          <a:prstGeom prst="rect">
            <a:avLst/>
          </a:prstGeom>
          <a:solidFill>
            <a:srgbClr val="F02C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A0A2002-231F-4FE7-9EE3-133E0F65A762}"/>
              </a:ext>
            </a:extLst>
          </p:cNvPr>
          <p:cNvSpPr/>
          <p:nvPr/>
        </p:nvSpPr>
        <p:spPr>
          <a:xfrm>
            <a:off x="4343178" y="0"/>
            <a:ext cx="7848822" cy="2672865"/>
          </a:xfrm>
          <a:prstGeom prst="rect">
            <a:avLst/>
          </a:prstGeom>
          <a:solidFill>
            <a:srgbClr val="F02C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6CF7CAE3-ED93-4CEB-958F-D6DA37A9759C}"/>
              </a:ext>
            </a:extLst>
          </p:cNvPr>
          <p:cNvSpPr/>
          <p:nvPr/>
        </p:nvSpPr>
        <p:spPr>
          <a:xfrm>
            <a:off x="4343178" y="4184019"/>
            <a:ext cx="7848822" cy="2672865"/>
          </a:xfrm>
          <a:prstGeom prst="rect">
            <a:avLst/>
          </a:prstGeom>
          <a:solidFill>
            <a:srgbClr val="F02C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Kingdom of Norway</a:t>
            </a:r>
          </a:p>
          <a:p>
            <a:r>
              <a:rPr lang="zh-CN" altLang="en-US" dirty="0"/>
              <a:t>挪威王国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53387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0" y="3069000"/>
            <a:ext cx="12192000" cy="720000"/>
          </a:xfrm>
          <a:prstGeom prst="rect">
            <a:avLst/>
          </a:prstGeom>
          <a:solidFill>
            <a:srgbClr val="D7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30D4D3-977F-49EA-A977-DE168AC16244}"/>
              </a:ext>
            </a:extLst>
          </p:cNvPr>
          <p:cNvSpPr/>
          <p:nvPr/>
        </p:nvSpPr>
        <p:spPr>
          <a:xfrm>
            <a:off x="3240000" y="-2"/>
            <a:ext cx="720000" cy="6856887"/>
          </a:xfrm>
          <a:prstGeom prst="rect">
            <a:avLst/>
          </a:prstGeom>
          <a:solidFill>
            <a:srgbClr val="D7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C80679-EF4D-42DC-A90D-F61272349B5C}"/>
              </a:ext>
            </a:extLst>
          </p:cNvPr>
          <p:cNvSpPr/>
          <p:nvPr/>
        </p:nvSpPr>
        <p:spPr>
          <a:xfrm>
            <a:off x="0" y="-4"/>
            <a:ext cx="2856822" cy="2672865"/>
          </a:xfrm>
          <a:prstGeom prst="rect">
            <a:avLst/>
          </a:prstGeom>
          <a:solidFill>
            <a:srgbClr val="003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F0E1C3-EFE9-4FA5-B706-9959C34BA794}"/>
              </a:ext>
            </a:extLst>
          </p:cNvPr>
          <p:cNvSpPr/>
          <p:nvPr/>
        </p:nvSpPr>
        <p:spPr>
          <a:xfrm>
            <a:off x="0" y="4184020"/>
            <a:ext cx="2856822" cy="2672865"/>
          </a:xfrm>
          <a:prstGeom prst="rect">
            <a:avLst/>
          </a:prstGeom>
          <a:solidFill>
            <a:srgbClr val="003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A0A2002-231F-4FE7-9EE3-133E0F65A762}"/>
              </a:ext>
            </a:extLst>
          </p:cNvPr>
          <p:cNvSpPr/>
          <p:nvPr/>
        </p:nvSpPr>
        <p:spPr>
          <a:xfrm>
            <a:off x="4343178" y="0"/>
            <a:ext cx="7848822" cy="2672865"/>
          </a:xfrm>
          <a:prstGeom prst="rect">
            <a:avLst/>
          </a:prstGeom>
          <a:solidFill>
            <a:srgbClr val="003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6CF7CAE3-ED93-4CEB-958F-D6DA37A9759C}"/>
              </a:ext>
            </a:extLst>
          </p:cNvPr>
          <p:cNvSpPr/>
          <p:nvPr/>
        </p:nvSpPr>
        <p:spPr>
          <a:xfrm>
            <a:off x="4343178" y="4184019"/>
            <a:ext cx="7848822" cy="2672865"/>
          </a:xfrm>
          <a:prstGeom prst="rect">
            <a:avLst/>
          </a:prstGeom>
          <a:solidFill>
            <a:srgbClr val="003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Iceland</a:t>
            </a:r>
          </a:p>
          <a:p>
            <a:r>
              <a:rPr lang="zh-CN" altLang="en-US" dirty="0"/>
              <a:t>冰岛共和国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69657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CE11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Republic of Indonesia</a:t>
            </a:r>
          </a:p>
          <a:p>
            <a:r>
              <a:rPr lang="zh-CN" altLang="en-US" dirty="0"/>
              <a:t>印度尼西亚共和国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69432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0" y="3427886"/>
            <a:ext cx="12192000" cy="3429000"/>
          </a:xfrm>
          <a:prstGeom prst="rect">
            <a:avLst/>
          </a:prstGeom>
          <a:solidFill>
            <a:srgbClr val="DD15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" name="Triangle 1">
            <a:extLst>
              <a:ext uri="{FF2B5EF4-FFF2-40B4-BE49-F238E27FC236}">
                <a16:creationId xmlns:a16="http://schemas.microsoft.com/office/drawing/2014/main" id="{A935FCE7-3F90-4673-A608-9175AEB3E590}"/>
              </a:ext>
            </a:extLst>
          </p:cNvPr>
          <p:cNvSpPr/>
          <p:nvPr/>
        </p:nvSpPr>
        <p:spPr>
          <a:xfrm rot="5400000">
            <a:off x="-6057221" y="908443"/>
            <a:ext cx="6856888" cy="5040000"/>
          </a:xfrm>
          <a:prstGeom prst="triangle">
            <a:avLst/>
          </a:prstGeom>
          <a:solidFill>
            <a:srgbClr val="124680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Republic of Poland</a:t>
            </a:r>
          </a:p>
          <a:p>
            <a:r>
              <a:rPr lang="zh-CN" altLang="en-US" dirty="0"/>
              <a:t>波兰共和国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28184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0" y="3427886"/>
            <a:ext cx="12192000" cy="3429000"/>
          </a:xfrm>
          <a:prstGeom prst="rect">
            <a:avLst/>
          </a:prstGeom>
          <a:solidFill>
            <a:srgbClr val="D714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" name="Triangle 1">
            <a:extLst>
              <a:ext uri="{FF2B5EF4-FFF2-40B4-BE49-F238E27FC236}">
                <a16:creationId xmlns:a16="http://schemas.microsoft.com/office/drawing/2014/main" id="{4B1F2C2B-5EB9-416F-A5D5-6B053DB5442D}"/>
              </a:ext>
            </a:extLst>
          </p:cNvPr>
          <p:cNvSpPr/>
          <p:nvPr/>
        </p:nvSpPr>
        <p:spPr>
          <a:xfrm rot="5400000">
            <a:off x="-908444" y="908443"/>
            <a:ext cx="6856888" cy="5040000"/>
          </a:xfrm>
          <a:prstGeom prst="triangle">
            <a:avLst/>
          </a:prstGeom>
          <a:solidFill>
            <a:srgbClr val="1246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Czech Republic</a:t>
            </a:r>
          </a:p>
          <a:p>
            <a:r>
              <a:rPr lang="zh-CN" altLang="en-US" dirty="0"/>
              <a:t>捷克共和国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04620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D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3B76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" name="Triangle 1">
            <a:extLst>
              <a:ext uri="{FF2B5EF4-FFF2-40B4-BE49-F238E27FC236}">
                <a16:creationId xmlns:a16="http://schemas.microsoft.com/office/drawing/2014/main" id="{B6232B5F-E659-40E4-A091-5328127AB271}"/>
              </a:ext>
            </a:extLst>
          </p:cNvPr>
          <p:cNvSpPr/>
          <p:nvPr/>
        </p:nvSpPr>
        <p:spPr>
          <a:xfrm rot="5400000">
            <a:off x="11406398" y="908443"/>
            <a:ext cx="6856888" cy="5040000"/>
          </a:xfrm>
          <a:prstGeom prst="triangle">
            <a:avLst/>
          </a:prstGeom>
          <a:solidFill>
            <a:srgbClr val="124680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Ukraine</a:t>
            </a:r>
          </a:p>
          <a:p>
            <a:r>
              <a:rPr lang="zh-CN" altLang="en-US" dirty="0"/>
              <a:t>乌克兰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72050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CE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0" y="2277000"/>
            <a:ext cx="12192000" cy="2304000"/>
          </a:xfrm>
          <a:prstGeom prst="rect">
            <a:avLst/>
          </a:prstGeom>
          <a:solidFill>
            <a:srgbClr val="DC02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0" y="0"/>
            <a:ext cx="12192000" cy="2304000"/>
          </a:xfrm>
          <a:prstGeom prst="rect">
            <a:avLst/>
          </a:prstGeom>
          <a:solidFill>
            <a:srgbClr val="010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Federal Republic of Germany</a:t>
            </a:r>
          </a:p>
          <a:p>
            <a:r>
              <a:rPr lang="zh-CN" altLang="en-US" dirty="0"/>
              <a:t>德意志联邦共和国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19727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PowerPoint Animated National Flags v1.20 2021/09/28</a:t>
            </a:r>
          </a:p>
          <a:p>
            <a:r>
              <a:rPr lang="zh-CN" altLang="en-US" dirty="0"/>
              <a:t>世界主要国家</a:t>
            </a:r>
            <a:r>
              <a:rPr lang="en-US" altLang="zh-CN" dirty="0"/>
              <a:t>/</a:t>
            </a:r>
            <a:r>
              <a:rPr lang="zh-CN" altLang="en-US" dirty="0"/>
              <a:t>地区</a:t>
            </a:r>
            <a:r>
              <a:rPr lang="en-US" altLang="zh-CN" dirty="0"/>
              <a:t>/</a:t>
            </a:r>
            <a:r>
              <a:rPr lang="zh-CN" altLang="en-US" dirty="0"/>
              <a:t>国际组织旗帜</a:t>
            </a:r>
            <a:r>
              <a:rPr lang="en-US" altLang="zh-CN" dirty="0"/>
              <a:t>PPT</a:t>
            </a:r>
            <a:r>
              <a:rPr lang="zh-CN" altLang="en-US" dirty="0"/>
              <a:t>动画</a:t>
            </a:r>
            <a:endParaRPr lang="en-US" altLang="zh-CN" dirty="0"/>
          </a:p>
        </p:txBody>
      </p:sp>
      <p:sp>
        <p:nvSpPr>
          <p:cNvPr id="3" name="Text BGM">
            <a:extLst>
              <a:ext uri="{FF2B5EF4-FFF2-40B4-BE49-F238E27FC236}">
                <a16:creationId xmlns:a16="http://schemas.microsoft.com/office/drawing/2014/main" id="{09B16C88-099E-44B0-A304-17C8C5E16207}"/>
              </a:ext>
            </a:extLst>
          </p:cNvPr>
          <p:cNvSpPr txBox="1"/>
          <p:nvPr/>
        </p:nvSpPr>
        <p:spPr>
          <a:xfrm>
            <a:off x="696000" y="6396335"/>
            <a:ext cx="1080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>
                <a:latin typeface="FOT-TsukuGo Pr5 R" panose="02020400000000000000" pitchFamily="18" charset="-128"/>
                <a:ea typeface="FOT-TsukuGo Pr5 R" panose="02020400000000000000" pitchFamily="18" charset="-128"/>
              </a:rPr>
              <a:t>BGM: </a:t>
            </a:r>
            <a:r>
              <a:rPr lang="ja-JP" altLang="en-US" dirty="0">
                <a:latin typeface="FOT-TsukuGo Pr5 R" panose="02020400000000000000" pitchFamily="18" charset="-128"/>
                <a:ea typeface="FOT-TsukuGo Pr5 R" panose="02020400000000000000" pitchFamily="18" charset="-128"/>
              </a:rPr>
              <a:t>立山秋航 </a:t>
            </a:r>
            <a:r>
              <a:rPr lang="en-US" altLang="ja-JP" dirty="0">
                <a:latin typeface="FOT-TsukuGo Pr5 R" panose="02020400000000000000" pitchFamily="18" charset="-128"/>
                <a:ea typeface="FOT-TsukuGo Pr5 R" panose="02020400000000000000" pitchFamily="18" charset="-128"/>
              </a:rPr>
              <a:t>- </a:t>
            </a:r>
            <a:r>
              <a:rPr lang="ja-JP" altLang="en-US" dirty="0">
                <a:latin typeface="FOT-TsukuGo Pr5 R" panose="02020400000000000000" pitchFamily="18" charset="-128"/>
                <a:ea typeface="FOT-TsukuGo Pr5 R" panose="02020400000000000000" pitchFamily="18" charset="-128"/>
              </a:rPr>
              <a:t>野クルの時間（わちゃ、、、）</a:t>
            </a:r>
            <a:endParaRPr lang="en-US" altLang="zh-CN" dirty="0">
              <a:latin typeface="FOT-TsukuGo Pr5 R" panose="02020400000000000000" pitchFamily="18" charset="-128"/>
              <a:ea typeface="FOT-TsukuGo Pr5 R" panose="02020400000000000000" pitchFamily="18" charset="-128"/>
            </a:endParaRPr>
          </a:p>
        </p:txBody>
      </p:sp>
      <p:pic>
        <p:nvPicPr>
          <p:cNvPr id="2" name="立山秋航 - 野クルの時間（わちゃ、、、）">
            <a:hlinkClick r:id="" action="ppaction://media"/>
            <a:extLst>
              <a:ext uri="{FF2B5EF4-FFF2-40B4-BE49-F238E27FC236}">
                <a16:creationId xmlns:a16="http://schemas.microsoft.com/office/drawing/2014/main" id="{788A34D6-8DD2-4468-ADA3-7C0984CECF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170269"/>
      </p:ext>
    </p:extLst>
  </p:cSld>
  <p:clrMapOvr>
    <a:masterClrMapping/>
  </p:clrMapOvr>
  <p:transition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" grpId="0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0" y="4554000"/>
            <a:ext cx="12192000" cy="2304000"/>
          </a:xfrm>
          <a:prstGeom prst="rect">
            <a:avLst/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0" y="2277000"/>
            <a:ext cx="12192000" cy="2304000"/>
          </a:xfrm>
          <a:prstGeom prst="rect">
            <a:avLst/>
          </a:prstGeom>
          <a:solidFill>
            <a:srgbClr val="0000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Russian Federation</a:t>
            </a:r>
          </a:p>
          <a:p>
            <a:r>
              <a:rPr lang="zh-CN" altLang="en-US" dirty="0"/>
              <a:t>俄罗斯联邦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63709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0" y="4554000"/>
            <a:ext cx="12192000" cy="2304000"/>
          </a:xfrm>
          <a:prstGeom prst="rect">
            <a:avLst/>
          </a:prstGeom>
          <a:solidFill>
            <a:srgbClr val="2146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0" y="0"/>
            <a:ext cx="12192000" cy="2304000"/>
          </a:xfrm>
          <a:prstGeom prst="rect">
            <a:avLst/>
          </a:prstGeom>
          <a:solidFill>
            <a:srgbClr val="AE1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Netherlands</a:t>
            </a:r>
          </a:p>
          <a:p>
            <a:r>
              <a:rPr lang="zh-CN" altLang="en-US" dirty="0"/>
              <a:t>荷兰王国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851522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0" y="0"/>
            <a:ext cx="12192000" cy="2304000"/>
          </a:xfrm>
          <a:prstGeom prst="rect">
            <a:avLst/>
          </a:prstGeom>
          <a:solidFill>
            <a:srgbClr val="D2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0" y="4554000"/>
            <a:ext cx="12192000" cy="2304000"/>
          </a:xfrm>
          <a:prstGeom prst="rect">
            <a:avLst/>
          </a:prstGeom>
          <a:solidFill>
            <a:srgbClr val="008D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Oval 999">
            <a:extLst>
              <a:ext uri="{FF2B5EF4-FFF2-40B4-BE49-F238E27FC236}">
                <a16:creationId xmlns:a16="http://schemas.microsoft.com/office/drawing/2014/main" id="{D7FF2DA8-CE60-4DFA-8D03-EB27B29C767F}"/>
              </a:ext>
            </a:extLst>
          </p:cNvPr>
          <p:cNvSpPr/>
          <p:nvPr/>
        </p:nvSpPr>
        <p:spPr>
          <a:xfrm>
            <a:off x="6006000" y="3339000"/>
            <a:ext cx="180000" cy="180000"/>
          </a:xfrm>
          <a:prstGeom prst="ellipse">
            <a:avLst/>
          </a:prstGeom>
          <a:solidFill>
            <a:srgbClr val="FCD014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Hungary</a:t>
            </a:r>
          </a:p>
          <a:p>
            <a:r>
              <a:rPr lang="zh-CN" altLang="en-US" dirty="0"/>
              <a:t>匈牙利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21368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0" y="0"/>
            <a:ext cx="12192000" cy="2304000"/>
          </a:xfrm>
          <a:prstGeom prst="rect">
            <a:avLst/>
          </a:prstGeom>
          <a:solidFill>
            <a:srgbClr val="CE11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0" y="4554000"/>
            <a:ext cx="12192000" cy="2304000"/>
          </a:xfrm>
          <a:prstGeom prst="rect">
            <a:avLst/>
          </a:prstGeom>
          <a:solidFill>
            <a:srgbClr val="010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Oval 999">
            <a:extLst>
              <a:ext uri="{FF2B5EF4-FFF2-40B4-BE49-F238E27FC236}">
                <a16:creationId xmlns:a16="http://schemas.microsoft.com/office/drawing/2014/main" id="{5465E71E-F34B-4C4D-A641-2E76DCCA48A4}"/>
              </a:ext>
            </a:extLst>
          </p:cNvPr>
          <p:cNvSpPr/>
          <p:nvPr/>
        </p:nvSpPr>
        <p:spPr>
          <a:xfrm>
            <a:off x="5286000" y="2619000"/>
            <a:ext cx="1620000" cy="1620000"/>
          </a:xfrm>
          <a:prstGeom prst="ellipse">
            <a:avLst/>
          </a:prstGeom>
          <a:solidFill>
            <a:srgbClr val="FCD0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Arab Republic of Egypt</a:t>
            </a:r>
          </a:p>
          <a:p>
            <a:r>
              <a:rPr lang="zh-CN" altLang="en-US" dirty="0"/>
              <a:t>阿拉伯埃及共和国</a:t>
            </a:r>
            <a:endParaRPr lang="en-US" altLang="zh-CN" dirty="0"/>
          </a:p>
        </p:txBody>
      </p:sp>
      <p:sp>
        <p:nvSpPr>
          <p:cNvPr id="5" name="Text Simplified">
            <a:extLst>
              <a:ext uri="{FF2B5EF4-FFF2-40B4-BE49-F238E27FC236}">
                <a16:creationId xmlns:a16="http://schemas.microsoft.com/office/drawing/2014/main" id="{32026A61-D976-4A61-9261-5F595BBDB588}"/>
              </a:ext>
            </a:extLst>
          </p:cNvPr>
          <p:cNvSpPr txBox="1"/>
          <p:nvPr/>
        </p:nvSpPr>
        <p:spPr>
          <a:xfrm>
            <a:off x="0" y="0"/>
            <a:ext cx="1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2400" dirty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Simplified</a:t>
            </a:r>
          </a:p>
          <a:p>
            <a:pPr lvl="0">
              <a:defRPr/>
            </a:pPr>
            <a:r>
              <a:rPr lang="zh-CN" altLang="en-US" sz="2400" dirty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简化图案</a:t>
            </a:r>
            <a:endParaRPr kumimoji="0" lang="en-US" altLang="zh-CN" sz="2400" i="0" u="none" strike="noStrike" kern="1200" cap="none" spc="0" normalizeH="0" baseline="0" noProof="0" dirty="0">
              <a:ln w="635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字幕黑体M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21702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0" y="0"/>
            <a:ext cx="12192000" cy="2304000"/>
          </a:xfrm>
          <a:prstGeom prst="rect">
            <a:avLst/>
          </a:prstGeom>
          <a:solidFill>
            <a:srgbClr val="FF99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0" y="4554000"/>
            <a:ext cx="12192000" cy="2304000"/>
          </a:xfrm>
          <a:prstGeom prst="rect">
            <a:avLst/>
          </a:prstGeom>
          <a:solidFill>
            <a:srgbClr val="158A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Oval 999">
            <a:extLst>
              <a:ext uri="{FF2B5EF4-FFF2-40B4-BE49-F238E27FC236}">
                <a16:creationId xmlns:a16="http://schemas.microsoft.com/office/drawing/2014/main" id="{5465E71E-F34B-4C4D-A641-2E76DCCA48A4}"/>
              </a:ext>
            </a:extLst>
          </p:cNvPr>
          <p:cNvSpPr/>
          <p:nvPr/>
        </p:nvSpPr>
        <p:spPr>
          <a:xfrm>
            <a:off x="5286000" y="2619000"/>
            <a:ext cx="1620000" cy="1620000"/>
          </a:xfrm>
          <a:prstGeom prst="ellipse">
            <a:avLst/>
          </a:prstGeom>
          <a:solidFill>
            <a:srgbClr val="0702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Republic of India</a:t>
            </a:r>
          </a:p>
          <a:p>
            <a:r>
              <a:rPr lang="zh-CN" altLang="en-US" dirty="0"/>
              <a:t>印度共和国</a:t>
            </a:r>
            <a:endParaRPr lang="en-US" altLang="zh-CN" dirty="0"/>
          </a:p>
        </p:txBody>
      </p:sp>
      <p:sp>
        <p:nvSpPr>
          <p:cNvPr id="9" name="Text Simplified">
            <a:extLst>
              <a:ext uri="{FF2B5EF4-FFF2-40B4-BE49-F238E27FC236}">
                <a16:creationId xmlns:a16="http://schemas.microsoft.com/office/drawing/2014/main" id="{3198D87F-6FA0-44EF-A4B3-E140FC1914AE}"/>
              </a:ext>
            </a:extLst>
          </p:cNvPr>
          <p:cNvSpPr txBox="1"/>
          <p:nvPr/>
        </p:nvSpPr>
        <p:spPr>
          <a:xfrm>
            <a:off x="0" y="0"/>
            <a:ext cx="1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2400" dirty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Simplified</a:t>
            </a:r>
          </a:p>
          <a:p>
            <a:pPr lvl="0">
              <a:defRPr/>
            </a:pPr>
            <a:r>
              <a:rPr lang="zh-CN" altLang="en-US" sz="2400" dirty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简化图案</a:t>
            </a:r>
            <a:endParaRPr kumimoji="0" lang="en-US" altLang="zh-CN" sz="2400" i="0" u="none" strike="noStrike" kern="1200" cap="none" spc="0" normalizeH="0" baseline="0" noProof="0" dirty="0">
              <a:ln w="635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字幕黑体M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7114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0" y="0"/>
            <a:ext cx="12192000" cy="2304000"/>
          </a:xfrm>
          <a:prstGeom prst="rect">
            <a:avLst/>
          </a:prstGeom>
          <a:solidFill>
            <a:srgbClr val="75AB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0" y="4554000"/>
            <a:ext cx="12192000" cy="2304000"/>
          </a:xfrm>
          <a:prstGeom prst="rect">
            <a:avLst/>
          </a:prstGeom>
          <a:solidFill>
            <a:srgbClr val="75AB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Oval 999">
            <a:extLst>
              <a:ext uri="{FF2B5EF4-FFF2-40B4-BE49-F238E27FC236}">
                <a16:creationId xmlns:a16="http://schemas.microsoft.com/office/drawing/2014/main" id="{5465E71E-F34B-4C4D-A641-2E76DCCA48A4}"/>
              </a:ext>
            </a:extLst>
          </p:cNvPr>
          <p:cNvSpPr/>
          <p:nvPr/>
        </p:nvSpPr>
        <p:spPr>
          <a:xfrm>
            <a:off x="5286000" y="2619000"/>
            <a:ext cx="1620000" cy="1620000"/>
          </a:xfrm>
          <a:prstGeom prst="ellipse">
            <a:avLst/>
          </a:prstGeom>
          <a:solidFill>
            <a:srgbClr val="F7BF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Republic of Argentina</a:t>
            </a:r>
          </a:p>
          <a:p>
            <a:r>
              <a:rPr lang="zh-CN" altLang="en-US" dirty="0"/>
              <a:t>阿根廷共和国</a:t>
            </a:r>
            <a:endParaRPr lang="en-US" altLang="zh-CN" dirty="0"/>
          </a:p>
        </p:txBody>
      </p:sp>
      <p:sp>
        <p:nvSpPr>
          <p:cNvPr id="9" name="Text Simplified">
            <a:extLst>
              <a:ext uri="{FF2B5EF4-FFF2-40B4-BE49-F238E27FC236}">
                <a16:creationId xmlns:a16="http://schemas.microsoft.com/office/drawing/2014/main" id="{5E70F54F-F786-49B0-95AB-3B69A5629EA6}"/>
              </a:ext>
            </a:extLst>
          </p:cNvPr>
          <p:cNvSpPr txBox="1"/>
          <p:nvPr/>
        </p:nvSpPr>
        <p:spPr>
          <a:xfrm>
            <a:off x="0" y="0"/>
            <a:ext cx="1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2400" dirty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Simplified</a:t>
            </a:r>
          </a:p>
          <a:p>
            <a:pPr lvl="0">
              <a:defRPr/>
            </a:pPr>
            <a:r>
              <a:rPr lang="zh-CN" altLang="en-US" sz="2400" dirty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简化图案</a:t>
            </a:r>
            <a:endParaRPr kumimoji="0" lang="en-US" altLang="zh-CN" sz="2400" i="0" u="none" strike="noStrike" kern="1200" cap="none" spc="0" normalizeH="0" baseline="0" noProof="0" dirty="0">
              <a:ln w="635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字幕黑体M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131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0" y="0"/>
            <a:ext cx="12192000" cy="2304000"/>
          </a:xfrm>
          <a:prstGeom prst="rect">
            <a:avLst/>
          </a:prstGeom>
          <a:solidFill>
            <a:srgbClr val="D81E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0" y="4554000"/>
            <a:ext cx="12192000" cy="2304000"/>
          </a:xfrm>
          <a:prstGeom prst="rect">
            <a:avLst/>
          </a:prstGeom>
          <a:solidFill>
            <a:srgbClr val="D81E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Oval 999">
            <a:extLst>
              <a:ext uri="{FF2B5EF4-FFF2-40B4-BE49-F238E27FC236}">
                <a16:creationId xmlns:a16="http://schemas.microsoft.com/office/drawing/2014/main" id="{5465E71E-F34B-4C4D-A641-2E76DCCA48A4}"/>
              </a:ext>
            </a:extLst>
          </p:cNvPr>
          <p:cNvSpPr/>
          <p:nvPr/>
        </p:nvSpPr>
        <p:spPr>
          <a:xfrm>
            <a:off x="6006000" y="3339000"/>
            <a:ext cx="180000" cy="180000"/>
          </a:xfrm>
          <a:prstGeom prst="ellipse">
            <a:avLst/>
          </a:prstGeom>
          <a:solidFill>
            <a:srgbClr val="FCD014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Republic of Austria</a:t>
            </a:r>
          </a:p>
          <a:p>
            <a:r>
              <a:rPr lang="zh-CN" altLang="en-US" dirty="0"/>
              <a:t>奥地利共和国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37206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303BEC1D-2CE8-4363-BF81-CEA0D5C4CFB4}"/>
              </a:ext>
            </a:extLst>
          </p:cNvPr>
          <p:cNvSpPr/>
          <p:nvPr/>
        </p:nvSpPr>
        <p:spPr>
          <a:xfrm>
            <a:off x="0" y="0"/>
            <a:ext cx="12192000" cy="1080000"/>
          </a:xfrm>
          <a:prstGeom prst="rect">
            <a:avLst/>
          </a:prstGeom>
          <a:solidFill>
            <a:srgbClr val="DE11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0" y="5778000"/>
            <a:ext cx="12192000" cy="1080000"/>
          </a:xfrm>
          <a:prstGeom prst="rect">
            <a:avLst/>
          </a:prstGeom>
          <a:solidFill>
            <a:srgbClr val="DE11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0" y="2349000"/>
            <a:ext cx="12192000" cy="2160000"/>
          </a:xfrm>
          <a:prstGeom prst="rect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Thailand</a:t>
            </a:r>
          </a:p>
          <a:p>
            <a:r>
              <a:rPr lang="zh-CN" altLang="en-US" dirty="0"/>
              <a:t>泰国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0477213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 rot="5400000">
            <a:off x="-1448721" y="1449279"/>
            <a:ext cx="6857443" cy="3960000"/>
          </a:xfrm>
          <a:prstGeom prst="rect">
            <a:avLst/>
          </a:prstGeom>
          <a:solidFill>
            <a:srgbClr val="031E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03BEC1D-2CE8-4363-BF81-CEA0D5C4CFB4}"/>
              </a:ext>
            </a:extLst>
          </p:cNvPr>
          <p:cNvSpPr/>
          <p:nvPr/>
        </p:nvSpPr>
        <p:spPr>
          <a:xfrm rot="5400000">
            <a:off x="6783556" y="1449000"/>
            <a:ext cx="6856888" cy="3960000"/>
          </a:xfrm>
          <a:prstGeom prst="rect">
            <a:avLst/>
          </a:prstGeom>
          <a:solidFill>
            <a:srgbClr val="EF41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37B22979-4A6D-4F01-AA93-199A3BEC1A86}"/>
              </a:ext>
            </a:extLst>
          </p:cNvPr>
          <p:cNvSpPr/>
          <p:nvPr/>
        </p:nvSpPr>
        <p:spPr>
          <a:xfrm rot="5400000">
            <a:off x="2667000" y="1293001"/>
            <a:ext cx="6858000" cy="42719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French Republic</a:t>
            </a:r>
          </a:p>
          <a:p>
            <a:r>
              <a:rPr lang="zh-CN" altLang="en-US" dirty="0"/>
              <a:t>法兰西共和国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94499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 rot="5400000">
            <a:off x="-1448721" y="1449279"/>
            <a:ext cx="6857443" cy="3960000"/>
          </a:xfrm>
          <a:prstGeom prst="rect">
            <a:avLst/>
          </a:prstGeom>
          <a:solidFill>
            <a:srgbClr val="0192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03BEC1D-2CE8-4363-BF81-CEA0D5C4CFB4}"/>
              </a:ext>
            </a:extLst>
          </p:cNvPr>
          <p:cNvSpPr/>
          <p:nvPr/>
        </p:nvSpPr>
        <p:spPr>
          <a:xfrm rot="5400000">
            <a:off x="6783556" y="1449000"/>
            <a:ext cx="6856888" cy="3960000"/>
          </a:xfrm>
          <a:prstGeom prst="rect">
            <a:avLst/>
          </a:prstGeom>
          <a:solidFill>
            <a:srgbClr val="D02C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Republic of Italy</a:t>
            </a:r>
          </a:p>
          <a:p>
            <a:r>
              <a:rPr lang="zh-CN" altLang="en-US" dirty="0"/>
              <a:t>意大利共和国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97854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-3280" y="2889000"/>
            <a:ext cx="12195280" cy="1080000"/>
          </a:xfrm>
          <a:prstGeom prst="rect">
            <a:avLst/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30D4D3-977F-49EA-A977-DE168AC16244}"/>
              </a:ext>
            </a:extLst>
          </p:cNvPr>
          <p:cNvSpPr/>
          <p:nvPr/>
        </p:nvSpPr>
        <p:spPr>
          <a:xfrm>
            <a:off x="5556000" y="0"/>
            <a:ext cx="1080000" cy="6856886"/>
          </a:xfrm>
          <a:prstGeom prst="rect">
            <a:avLst/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0" name="Triangle 1">
            <a:extLst>
              <a:ext uri="{FF2B5EF4-FFF2-40B4-BE49-F238E27FC236}">
                <a16:creationId xmlns:a16="http://schemas.microsoft.com/office/drawing/2014/main" id="{F97B4B77-B783-45B1-9805-B26C17D9E3B5}"/>
              </a:ext>
            </a:extLst>
          </p:cNvPr>
          <p:cNvSpPr/>
          <p:nvPr/>
        </p:nvSpPr>
        <p:spPr>
          <a:xfrm flipV="1">
            <a:off x="7012909" y="0"/>
            <a:ext cx="4140000" cy="2376000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Triangle 2">
            <a:extLst>
              <a:ext uri="{FF2B5EF4-FFF2-40B4-BE49-F238E27FC236}">
                <a16:creationId xmlns:a16="http://schemas.microsoft.com/office/drawing/2014/main" id="{632EA5ED-89F6-4A16-81B1-3C292BA0EB84}"/>
              </a:ext>
            </a:extLst>
          </p:cNvPr>
          <p:cNvSpPr/>
          <p:nvPr/>
        </p:nvSpPr>
        <p:spPr>
          <a:xfrm flipH="1">
            <a:off x="9312000" y="882317"/>
            <a:ext cx="2880000" cy="1657514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Triangle 3">
            <a:extLst>
              <a:ext uri="{FF2B5EF4-FFF2-40B4-BE49-F238E27FC236}">
                <a16:creationId xmlns:a16="http://schemas.microsoft.com/office/drawing/2014/main" id="{F2DF7EF9-B3D5-447D-B471-F388A85F46AB}"/>
              </a:ext>
            </a:extLst>
          </p:cNvPr>
          <p:cNvSpPr/>
          <p:nvPr/>
        </p:nvSpPr>
        <p:spPr>
          <a:xfrm flipH="1" flipV="1">
            <a:off x="9312000" y="4317258"/>
            <a:ext cx="2880000" cy="1657514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2" name="Triangle 4">
            <a:extLst>
              <a:ext uri="{FF2B5EF4-FFF2-40B4-BE49-F238E27FC236}">
                <a16:creationId xmlns:a16="http://schemas.microsoft.com/office/drawing/2014/main" id="{D1EB520C-C68E-4249-ACCC-BE66281F9E19}"/>
              </a:ext>
            </a:extLst>
          </p:cNvPr>
          <p:cNvSpPr/>
          <p:nvPr/>
        </p:nvSpPr>
        <p:spPr>
          <a:xfrm>
            <a:off x="7012909" y="4482000"/>
            <a:ext cx="4140000" cy="2376000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4" name="Triangle 5">
            <a:extLst>
              <a:ext uri="{FF2B5EF4-FFF2-40B4-BE49-F238E27FC236}">
                <a16:creationId xmlns:a16="http://schemas.microsoft.com/office/drawing/2014/main" id="{6B34958E-6581-4164-B99F-E0C83E2EA50A}"/>
              </a:ext>
            </a:extLst>
          </p:cNvPr>
          <p:cNvSpPr/>
          <p:nvPr/>
        </p:nvSpPr>
        <p:spPr>
          <a:xfrm flipH="1">
            <a:off x="1041055" y="4482000"/>
            <a:ext cx="4140000" cy="2376000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" name="Triangle 6">
            <a:extLst>
              <a:ext uri="{FF2B5EF4-FFF2-40B4-BE49-F238E27FC236}">
                <a16:creationId xmlns:a16="http://schemas.microsoft.com/office/drawing/2014/main" id="{D9B8E0C4-2102-47AE-BE57-EC2B121E0B43}"/>
              </a:ext>
            </a:extLst>
          </p:cNvPr>
          <p:cNvSpPr/>
          <p:nvPr/>
        </p:nvSpPr>
        <p:spPr>
          <a:xfrm flipV="1">
            <a:off x="0" y="4317258"/>
            <a:ext cx="2880000" cy="1657514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Triangle 7">
            <a:extLst>
              <a:ext uri="{FF2B5EF4-FFF2-40B4-BE49-F238E27FC236}">
                <a16:creationId xmlns:a16="http://schemas.microsoft.com/office/drawing/2014/main" id="{DB723480-AC33-4E47-9DBB-6E520D5A9DD2}"/>
              </a:ext>
            </a:extLst>
          </p:cNvPr>
          <p:cNvSpPr/>
          <p:nvPr/>
        </p:nvSpPr>
        <p:spPr>
          <a:xfrm>
            <a:off x="0" y="883228"/>
            <a:ext cx="2880000" cy="1657514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8" name="Triangle 8">
            <a:extLst>
              <a:ext uri="{FF2B5EF4-FFF2-40B4-BE49-F238E27FC236}">
                <a16:creationId xmlns:a16="http://schemas.microsoft.com/office/drawing/2014/main" id="{70F8C60C-BAB6-44FA-BFCA-898A422811F1}"/>
              </a:ext>
            </a:extLst>
          </p:cNvPr>
          <p:cNvSpPr/>
          <p:nvPr/>
        </p:nvSpPr>
        <p:spPr>
          <a:xfrm flipH="1" flipV="1">
            <a:off x="1039091" y="-2"/>
            <a:ext cx="4140000" cy="2376000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7" name="Parallelogram 1">
            <a:extLst>
              <a:ext uri="{FF2B5EF4-FFF2-40B4-BE49-F238E27FC236}">
                <a16:creationId xmlns:a16="http://schemas.microsoft.com/office/drawing/2014/main" id="{52CEE331-58F1-4717-8450-A17DDE622228}"/>
              </a:ext>
            </a:extLst>
          </p:cNvPr>
          <p:cNvSpPr/>
          <p:nvPr/>
        </p:nvSpPr>
        <p:spPr>
          <a:xfrm>
            <a:off x="7010944" y="1"/>
            <a:ext cx="5181055" cy="2536404"/>
          </a:xfrm>
          <a:prstGeom prst="parallelogram">
            <a:avLst>
              <a:gd name="adj" fmla="val 172920"/>
            </a:avLst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grpSp>
        <p:nvGrpSpPr>
          <p:cNvPr id="37" name="Group 2">
            <a:extLst>
              <a:ext uri="{FF2B5EF4-FFF2-40B4-BE49-F238E27FC236}">
                <a16:creationId xmlns:a16="http://schemas.microsoft.com/office/drawing/2014/main" id="{BCEE0933-23E6-4D9A-9B9D-A34B8E414BCD}"/>
              </a:ext>
            </a:extLst>
          </p:cNvPr>
          <p:cNvGrpSpPr/>
          <p:nvPr/>
        </p:nvGrpSpPr>
        <p:grpSpPr>
          <a:xfrm>
            <a:off x="8274627" y="4317258"/>
            <a:ext cx="3920654" cy="2260308"/>
            <a:chOff x="8274627" y="4317258"/>
            <a:chExt cx="3920654" cy="2260308"/>
          </a:xfrm>
        </p:grpSpPr>
        <p:sp>
          <p:nvSpPr>
            <p:cNvPr id="31" name="Parallelogram 2">
              <a:extLst>
                <a:ext uri="{FF2B5EF4-FFF2-40B4-BE49-F238E27FC236}">
                  <a16:creationId xmlns:a16="http://schemas.microsoft.com/office/drawing/2014/main" id="{78B31B0F-A298-4F6F-AB19-B0ED8250053C}"/>
                </a:ext>
              </a:extLst>
            </p:cNvPr>
            <p:cNvSpPr/>
            <p:nvPr/>
          </p:nvSpPr>
          <p:spPr>
            <a:xfrm flipH="1">
              <a:off x="8274627" y="4317258"/>
              <a:ext cx="3920654" cy="1788260"/>
            </a:xfrm>
            <a:prstGeom prst="parallelogram">
              <a:avLst>
                <a:gd name="adj" fmla="val 173568"/>
              </a:avLst>
            </a:prstGeom>
            <a:solidFill>
              <a:srgbClr val="F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5" name="Triangle 9">
              <a:extLst>
                <a:ext uri="{FF2B5EF4-FFF2-40B4-BE49-F238E27FC236}">
                  <a16:creationId xmlns:a16="http://schemas.microsoft.com/office/drawing/2014/main" id="{18D5D1E6-0970-4733-BAA5-D3A684C7E56C}"/>
                </a:ext>
              </a:extLst>
            </p:cNvPr>
            <p:cNvSpPr/>
            <p:nvPr/>
          </p:nvSpPr>
          <p:spPr>
            <a:xfrm flipH="1" flipV="1">
              <a:off x="11371795" y="6105518"/>
              <a:ext cx="820204" cy="472048"/>
            </a:xfrm>
            <a:prstGeom prst="rtTriangle">
              <a:avLst/>
            </a:prstGeom>
            <a:solidFill>
              <a:srgbClr val="F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sp>
        <p:nvSpPr>
          <p:cNvPr id="29" name="Parallelogram 3">
            <a:extLst>
              <a:ext uri="{FF2B5EF4-FFF2-40B4-BE49-F238E27FC236}">
                <a16:creationId xmlns:a16="http://schemas.microsoft.com/office/drawing/2014/main" id="{4FD73669-283B-40DD-A961-17FEC864AEF4}"/>
              </a:ext>
            </a:extLst>
          </p:cNvPr>
          <p:cNvSpPr/>
          <p:nvPr/>
        </p:nvSpPr>
        <p:spPr>
          <a:xfrm>
            <a:off x="0" y="4321596"/>
            <a:ext cx="5181055" cy="2536404"/>
          </a:xfrm>
          <a:prstGeom prst="parallelogram">
            <a:avLst>
              <a:gd name="adj" fmla="val 172920"/>
            </a:avLst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grpSp>
        <p:nvGrpSpPr>
          <p:cNvPr id="36" name="Group 4">
            <a:extLst>
              <a:ext uri="{FF2B5EF4-FFF2-40B4-BE49-F238E27FC236}">
                <a16:creationId xmlns:a16="http://schemas.microsoft.com/office/drawing/2014/main" id="{440BA1D0-232E-49F3-B075-2EF77E093C83}"/>
              </a:ext>
            </a:extLst>
          </p:cNvPr>
          <p:cNvGrpSpPr/>
          <p:nvPr/>
        </p:nvGrpSpPr>
        <p:grpSpPr>
          <a:xfrm>
            <a:off x="-3281" y="278296"/>
            <a:ext cx="3920654" cy="2258109"/>
            <a:chOff x="-3281" y="278296"/>
            <a:chExt cx="3920654" cy="2258109"/>
          </a:xfrm>
        </p:grpSpPr>
        <p:sp>
          <p:nvSpPr>
            <p:cNvPr id="25" name="Parallelogram 4">
              <a:extLst>
                <a:ext uri="{FF2B5EF4-FFF2-40B4-BE49-F238E27FC236}">
                  <a16:creationId xmlns:a16="http://schemas.microsoft.com/office/drawing/2014/main" id="{D4A84030-D242-4753-A7FB-51E13BFB2EE8}"/>
                </a:ext>
              </a:extLst>
            </p:cNvPr>
            <p:cNvSpPr/>
            <p:nvPr/>
          </p:nvSpPr>
          <p:spPr>
            <a:xfrm flipH="1">
              <a:off x="-3281" y="748145"/>
              <a:ext cx="3920654" cy="1788260"/>
            </a:xfrm>
            <a:prstGeom prst="parallelogram">
              <a:avLst>
                <a:gd name="adj" fmla="val 173568"/>
              </a:avLst>
            </a:prstGeom>
            <a:solidFill>
              <a:srgbClr val="F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3" name="Triangle 10">
              <a:extLst>
                <a:ext uri="{FF2B5EF4-FFF2-40B4-BE49-F238E27FC236}">
                  <a16:creationId xmlns:a16="http://schemas.microsoft.com/office/drawing/2014/main" id="{B2C25CA7-603D-4553-B092-EAD2E4306D1D}"/>
                </a:ext>
              </a:extLst>
            </p:cNvPr>
            <p:cNvSpPr/>
            <p:nvPr/>
          </p:nvSpPr>
          <p:spPr>
            <a:xfrm>
              <a:off x="-3281" y="278296"/>
              <a:ext cx="820204" cy="472048"/>
            </a:xfrm>
            <a:prstGeom prst="rtTriangle">
              <a:avLst/>
            </a:prstGeom>
            <a:solidFill>
              <a:srgbClr val="F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United Kingdom of Great Britain and Northern Ireland</a:t>
            </a:r>
          </a:p>
          <a:p>
            <a:r>
              <a:rPr lang="zh-CN" altLang="en-US" dirty="0"/>
              <a:t>大不列颠及北爱尔兰联合王国（英国）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96023789"/>
      </p:ext>
    </p:extLst>
  </p:cSld>
  <p:clrMapOvr>
    <a:masterClrMapping/>
  </p:clrMapOvr>
  <p:transition advClick="0" advTm="2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6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9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20" grpId="0" animBg="1"/>
      <p:bldP spid="6" grpId="0" animBg="1"/>
      <p:bldP spid="14" grpId="0" animBg="1"/>
      <p:bldP spid="22" grpId="0" animBg="1"/>
      <p:bldP spid="24" grpId="0" animBg="1"/>
      <p:bldP spid="5" grpId="0" animBg="1"/>
      <p:bldP spid="4" grpId="0" animBg="1"/>
      <p:bldP spid="18" grpId="0" animBg="1"/>
      <p:bldP spid="27" grpId="0" animBg="1"/>
      <p:bldP spid="29" grpId="0" animBg="1"/>
      <p:bldP spid="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 rot="5400000">
            <a:off x="-1448721" y="1449279"/>
            <a:ext cx="6857443" cy="3960000"/>
          </a:xfrm>
          <a:prstGeom prst="rect">
            <a:avLst/>
          </a:prstGeom>
          <a:solidFill>
            <a:srgbClr val="019C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03BEC1D-2CE8-4363-BF81-CEA0D5C4CFB4}"/>
              </a:ext>
            </a:extLst>
          </p:cNvPr>
          <p:cNvSpPr/>
          <p:nvPr/>
        </p:nvSpPr>
        <p:spPr>
          <a:xfrm rot="5400000">
            <a:off x="6783556" y="1449000"/>
            <a:ext cx="6856888" cy="3960000"/>
          </a:xfrm>
          <a:prstGeom prst="rect">
            <a:avLst/>
          </a:prstGeom>
          <a:solidFill>
            <a:srgbClr val="FE83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Republic of Ireland</a:t>
            </a:r>
          </a:p>
          <a:p>
            <a:r>
              <a:rPr lang="zh-CN" altLang="en-US" dirty="0"/>
              <a:t>爱尔兰共和国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76099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 rot="5400000">
            <a:off x="-1448721" y="1449279"/>
            <a:ext cx="6857443" cy="3960000"/>
          </a:xfrm>
          <a:prstGeom prst="rect">
            <a:avLst/>
          </a:prstGeom>
          <a:solidFill>
            <a:srgbClr val="0086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03BEC1D-2CE8-4363-BF81-CEA0D5C4CFB4}"/>
              </a:ext>
            </a:extLst>
          </p:cNvPr>
          <p:cNvSpPr/>
          <p:nvPr/>
        </p:nvSpPr>
        <p:spPr>
          <a:xfrm rot="5400000">
            <a:off x="6783556" y="1449000"/>
            <a:ext cx="6856888" cy="3960000"/>
          </a:xfrm>
          <a:prstGeom prst="rect">
            <a:avLst/>
          </a:prstGeom>
          <a:solidFill>
            <a:srgbClr val="0086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E6032AAB-4679-4A7D-ABB0-D53E91EF8242}"/>
              </a:ext>
            </a:extLst>
          </p:cNvPr>
          <p:cNvSpPr/>
          <p:nvPr/>
        </p:nvSpPr>
        <p:spPr>
          <a:xfrm>
            <a:off x="6006000" y="36000000"/>
            <a:ext cx="180000" cy="1800000"/>
          </a:xfrm>
          <a:prstGeom prst="rect">
            <a:avLst/>
          </a:prstGeom>
          <a:solidFill>
            <a:srgbClr val="FE0000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" name="Triangle 1">
            <a:extLst>
              <a:ext uri="{FF2B5EF4-FFF2-40B4-BE49-F238E27FC236}">
                <a16:creationId xmlns:a16="http://schemas.microsoft.com/office/drawing/2014/main" id="{5FEEDC82-4013-4FDD-AA23-1CE7B670EAD4}"/>
              </a:ext>
            </a:extLst>
          </p:cNvPr>
          <p:cNvSpPr/>
          <p:nvPr/>
        </p:nvSpPr>
        <p:spPr>
          <a:xfrm>
            <a:off x="4656000" y="18000000"/>
            <a:ext cx="2880000" cy="1440000"/>
          </a:xfrm>
          <a:prstGeom prst="triangle">
            <a:avLst/>
          </a:prstGeom>
          <a:solidFill>
            <a:srgbClr val="FE0000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Triangle 2">
            <a:extLst>
              <a:ext uri="{FF2B5EF4-FFF2-40B4-BE49-F238E27FC236}">
                <a16:creationId xmlns:a16="http://schemas.microsoft.com/office/drawing/2014/main" id="{54AA219E-A724-43DA-BB9F-C4B5B2E2D785}"/>
              </a:ext>
            </a:extLst>
          </p:cNvPr>
          <p:cNvSpPr/>
          <p:nvPr/>
        </p:nvSpPr>
        <p:spPr>
          <a:xfrm rot="19800000">
            <a:off x="7602000" y="7260610"/>
            <a:ext cx="1260000" cy="1620000"/>
          </a:xfrm>
          <a:prstGeom prst="triangle">
            <a:avLst/>
          </a:prstGeom>
          <a:solidFill>
            <a:srgbClr val="FE0000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8" name="Triangle 3">
            <a:extLst>
              <a:ext uri="{FF2B5EF4-FFF2-40B4-BE49-F238E27FC236}">
                <a16:creationId xmlns:a16="http://schemas.microsoft.com/office/drawing/2014/main" id="{382D59C2-8818-4EDE-9E49-13A7E79A82A5}"/>
              </a:ext>
            </a:extLst>
          </p:cNvPr>
          <p:cNvSpPr/>
          <p:nvPr/>
        </p:nvSpPr>
        <p:spPr>
          <a:xfrm rot="1800000">
            <a:off x="3329999" y="7260609"/>
            <a:ext cx="1260000" cy="1620000"/>
          </a:xfrm>
          <a:prstGeom prst="triangle">
            <a:avLst/>
          </a:prstGeom>
          <a:solidFill>
            <a:srgbClr val="FE0000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Triangle 4">
            <a:extLst>
              <a:ext uri="{FF2B5EF4-FFF2-40B4-BE49-F238E27FC236}">
                <a16:creationId xmlns:a16="http://schemas.microsoft.com/office/drawing/2014/main" id="{04F2DC57-EA31-42DD-9E59-228468144103}"/>
              </a:ext>
            </a:extLst>
          </p:cNvPr>
          <p:cNvSpPr/>
          <p:nvPr/>
        </p:nvSpPr>
        <p:spPr>
          <a:xfrm>
            <a:off x="5376000" y="7200000"/>
            <a:ext cx="1440000" cy="1800000"/>
          </a:xfrm>
          <a:prstGeom prst="triangle">
            <a:avLst/>
          </a:prstGeom>
          <a:solidFill>
            <a:srgbClr val="FE0000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Federal Republic of Nigeria</a:t>
            </a:r>
          </a:p>
          <a:p>
            <a:r>
              <a:rPr lang="zh-CN" altLang="en-US" dirty="0"/>
              <a:t>尼日利亚联邦共和国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66708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 rot="5400000">
            <a:off x="-1808721" y="1809279"/>
            <a:ext cx="6857443" cy="3240000"/>
          </a:xfrm>
          <a:prstGeom prst="rect">
            <a:avLst/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03BEC1D-2CE8-4363-BF81-CEA0D5C4CFB4}"/>
              </a:ext>
            </a:extLst>
          </p:cNvPr>
          <p:cNvSpPr/>
          <p:nvPr/>
        </p:nvSpPr>
        <p:spPr>
          <a:xfrm rot="5400000">
            <a:off x="7143556" y="1809000"/>
            <a:ext cx="6856888" cy="3240000"/>
          </a:xfrm>
          <a:prstGeom prst="rect">
            <a:avLst/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87FFD39C-BEF6-43CA-91A8-A66606C8F9FC}"/>
              </a:ext>
            </a:extLst>
          </p:cNvPr>
          <p:cNvSpPr/>
          <p:nvPr/>
        </p:nvSpPr>
        <p:spPr>
          <a:xfrm>
            <a:off x="6006000" y="3547784"/>
            <a:ext cx="180000" cy="1800000"/>
          </a:xfrm>
          <a:prstGeom prst="rect">
            <a:avLst/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Triangle 1">
            <a:extLst>
              <a:ext uri="{FF2B5EF4-FFF2-40B4-BE49-F238E27FC236}">
                <a16:creationId xmlns:a16="http://schemas.microsoft.com/office/drawing/2014/main" id="{7C4B943E-2EAB-4BFE-ABC3-8FD03C524CB4}"/>
              </a:ext>
            </a:extLst>
          </p:cNvPr>
          <p:cNvSpPr/>
          <p:nvPr/>
        </p:nvSpPr>
        <p:spPr>
          <a:xfrm>
            <a:off x="4656000" y="2526119"/>
            <a:ext cx="2880000" cy="1440000"/>
          </a:xfrm>
          <a:prstGeom prst="triangle">
            <a:avLst/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8" name="Triangle 2">
            <a:extLst>
              <a:ext uri="{FF2B5EF4-FFF2-40B4-BE49-F238E27FC236}">
                <a16:creationId xmlns:a16="http://schemas.microsoft.com/office/drawing/2014/main" id="{6E1D06ED-B4F9-4042-A55A-B226F1B494C1}"/>
              </a:ext>
            </a:extLst>
          </p:cNvPr>
          <p:cNvSpPr/>
          <p:nvPr/>
        </p:nvSpPr>
        <p:spPr>
          <a:xfrm rot="-1800000">
            <a:off x="4515404" y="2139637"/>
            <a:ext cx="1260000" cy="1620000"/>
          </a:xfrm>
          <a:prstGeom prst="triangle">
            <a:avLst/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Triangle 3">
            <a:extLst>
              <a:ext uri="{FF2B5EF4-FFF2-40B4-BE49-F238E27FC236}">
                <a16:creationId xmlns:a16="http://schemas.microsoft.com/office/drawing/2014/main" id="{AFA61B06-235C-4062-ABF7-DFB2C2F018B2}"/>
              </a:ext>
            </a:extLst>
          </p:cNvPr>
          <p:cNvSpPr/>
          <p:nvPr/>
        </p:nvSpPr>
        <p:spPr>
          <a:xfrm rot="1800000">
            <a:off x="6416596" y="2139638"/>
            <a:ext cx="1260000" cy="1620000"/>
          </a:xfrm>
          <a:prstGeom prst="triangle">
            <a:avLst/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Triangle 4">
            <a:extLst>
              <a:ext uri="{FF2B5EF4-FFF2-40B4-BE49-F238E27FC236}">
                <a16:creationId xmlns:a16="http://schemas.microsoft.com/office/drawing/2014/main" id="{82418292-D3BB-438D-BED0-639CC0735A00}"/>
              </a:ext>
            </a:extLst>
          </p:cNvPr>
          <p:cNvSpPr/>
          <p:nvPr/>
        </p:nvSpPr>
        <p:spPr>
          <a:xfrm>
            <a:off x="5376000" y="1552901"/>
            <a:ext cx="1440000" cy="1800000"/>
          </a:xfrm>
          <a:prstGeom prst="triangle">
            <a:avLst/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Canada</a:t>
            </a:r>
          </a:p>
          <a:p>
            <a:r>
              <a:rPr lang="zh-CN" altLang="en-US" dirty="0"/>
              <a:t>加拿大</a:t>
            </a:r>
            <a:endParaRPr lang="en-US" altLang="zh-CN" dirty="0"/>
          </a:p>
        </p:txBody>
      </p:sp>
      <p:sp>
        <p:nvSpPr>
          <p:cNvPr id="11" name="Text Simplified">
            <a:extLst>
              <a:ext uri="{FF2B5EF4-FFF2-40B4-BE49-F238E27FC236}">
                <a16:creationId xmlns:a16="http://schemas.microsoft.com/office/drawing/2014/main" id="{EBDFE986-2FDA-4541-A208-824C088B414B}"/>
              </a:ext>
            </a:extLst>
          </p:cNvPr>
          <p:cNvSpPr txBox="1"/>
          <p:nvPr/>
        </p:nvSpPr>
        <p:spPr>
          <a:xfrm>
            <a:off x="0" y="0"/>
            <a:ext cx="1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2400" dirty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Simplified</a:t>
            </a:r>
          </a:p>
          <a:p>
            <a:pPr lvl="0">
              <a:defRPr/>
            </a:pPr>
            <a:r>
              <a:rPr lang="zh-CN" altLang="en-US" sz="2400" dirty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简化图案</a:t>
            </a:r>
            <a:endParaRPr kumimoji="0" lang="en-US" altLang="zh-CN" sz="2400" i="0" u="none" strike="noStrike" kern="1200" cap="none" spc="0" normalizeH="0" baseline="0" noProof="0" dirty="0">
              <a:ln w="635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字幕黑体M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40462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500">
        <p159:morph option="byWord"/>
      </p:transition>
    </mc:Choice>
    <mc:Fallback xmlns="">
      <p:transition spd="slow" advClick="0" advTm="1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9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3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1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4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4" grpId="0" animBg="1"/>
      <p:bldP spid="8" grpId="0" animBg="1"/>
      <p:bldP spid="15" grpId="0" animBg="1"/>
      <p:bldP spid="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1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-2" y="1439998"/>
            <a:ext cx="3600000" cy="6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03BEC1D-2CE8-4363-BF81-CEA0D5C4CFB4}"/>
              </a:ext>
            </a:extLst>
          </p:cNvPr>
          <p:cNvSpPr/>
          <p:nvPr/>
        </p:nvSpPr>
        <p:spPr>
          <a:xfrm rot="16200000">
            <a:off x="-2" y="1439998"/>
            <a:ext cx="3600000" cy="6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1" name="Rectangle 991">
            <a:extLst>
              <a:ext uri="{FF2B5EF4-FFF2-40B4-BE49-F238E27FC236}">
                <a16:creationId xmlns:a16="http://schemas.microsoft.com/office/drawing/2014/main" id="{26C96612-3931-4784-BBB1-E3ADEE4EB0FC}"/>
              </a:ext>
            </a:extLst>
          </p:cNvPr>
          <p:cNvSpPr/>
          <p:nvPr/>
        </p:nvSpPr>
        <p:spPr>
          <a:xfrm>
            <a:off x="3599997" y="746998"/>
            <a:ext cx="8592002" cy="6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992">
            <a:extLst>
              <a:ext uri="{FF2B5EF4-FFF2-40B4-BE49-F238E27FC236}">
                <a16:creationId xmlns:a16="http://schemas.microsoft.com/office/drawing/2014/main" id="{AE921AD5-436B-4107-A131-3798ECAF8BDC}"/>
              </a:ext>
            </a:extLst>
          </p:cNvPr>
          <p:cNvSpPr/>
          <p:nvPr/>
        </p:nvSpPr>
        <p:spPr>
          <a:xfrm>
            <a:off x="3599997" y="2123720"/>
            <a:ext cx="8592002" cy="6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993">
            <a:extLst>
              <a:ext uri="{FF2B5EF4-FFF2-40B4-BE49-F238E27FC236}">
                <a16:creationId xmlns:a16="http://schemas.microsoft.com/office/drawing/2014/main" id="{299D9431-003F-4722-8A69-8689547ABF36}"/>
              </a:ext>
            </a:extLst>
          </p:cNvPr>
          <p:cNvSpPr/>
          <p:nvPr/>
        </p:nvSpPr>
        <p:spPr>
          <a:xfrm>
            <a:off x="-3" y="3581859"/>
            <a:ext cx="12192002" cy="6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4" name="Rectangle 994">
            <a:extLst>
              <a:ext uri="{FF2B5EF4-FFF2-40B4-BE49-F238E27FC236}">
                <a16:creationId xmlns:a16="http://schemas.microsoft.com/office/drawing/2014/main" id="{DCE136E4-C4BA-4A39-BD4A-947A44B1730C}"/>
              </a:ext>
            </a:extLst>
          </p:cNvPr>
          <p:cNvSpPr/>
          <p:nvPr/>
        </p:nvSpPr>
        <p:spPr>
          <a:xfrm>
            <a:off x="0" y="4879869"/>
            <a:ext cx="12192002" cy="6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2" name="Rectangle 995">
            <a:extLst>
              <a:ext uri="{FF2B5EF4-FFF2-40B4-BE49-F238E27FC236}">
                <a16:creationId xmlns:a16="http://schemas.microsoft.com/office/drawing/2014/main" id="{B18AE0C1-9CA3-41D6-854E-0D00B894135B}"/>
              </a:ext>
            </a:extLst>
          </p:cNvPr>
          <p:cNvSpPr/>
          <p:nvPr/>
        </p:nvSpPr>
        <p:spPr>
          <a:xfrm>
            <a:off x="0" y="6174000"/>
            <a:ext cx="12192000" cy="6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Greece</a:t>
            </a:r>
          </a:p>
          <a:p>
            <a:r>
              <a:rPr lang="zh-CN" altLang="en-US" dirty="0"/>
              <a:t>希腊共和国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70843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500">
        <p159:morph option="byWord"/>
      </p:transition>
    </mc:Choice>
    <mc:Fallback xmlns="">
      <p:transition spd="slow" advClick="0" advTm="1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4" grpId="0" animBg="1"/>
      <p:bldP spid="24" grpId="0" animBg="1"/>
      <p:bldP spid="22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1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-2" y="1439998"/>
            <a:ext cx="3600000" cy="6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03BEC1D-2CE8-4363-BF81-CEA0D5C4CFB4}"/>
              </a:ext>
            </a:extLst>
          </p:cNvPr>
          <p:cNvSpPr/>
          <p:nvPr/>
        </p:nvSpPr>
        <p:spPr>
          <a:xfrm rot="16200000">
            <a:off x="-2" y="1439998"/>
            <a:ext cx="3600000" cy="6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1" name="Rectangle 991">
            <a:extLst>
              <a:ext uri="{FF2B5EF4-FFF2-40B4-BE49-F238E27FC236}">
                <a16:creationId xmlns:a16="http://schemas.microsoft.com/office/drawing/2014/main" id="{26C96612-3931-4784-BBB1-E3ADEE4EB0FC}"/>
              </a:ext>
            </a:extLst>
          </p:cNvPr>
          <p:cNvSpPr/>
          <p:nvPr/>
        </p:nvSpPr>
        <p:spPr>
          <a:xfrm>
            <a:off x="3599997" y="746998"/>
            <a:ext cx="8592002" cy="6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992">
            <a:extLst>
              <a:ext uri="{FF2B5EF4-FFF2-40B4-BE49-F238E27FC236}">
                <a16:creationId xmlns:a16="http://schemas.microsoft.com/office/drawing/2014/main" id="{AE921AD5-436B-4107-A131-3798ECAF8BDC}"/>
              </a:ext>
            </a:extLst>
          </p:cNvPr>
          <p:cNvSpPr/>
          <p:nvPr/>
        </p:nvSpPr>
        <p:spPr>
          <a:xfrm>
            <a:off x="3599997" y="2123720"/>
            <a:ext cx="8592002" cy="6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993">
            <a:extLst>
              <a:ext uri="{FF2B5EF4-FFF2-40B4-BE49-F238E27FC236}">
                <a16:creationId xmlns:a16="http://schemas.microsoft.com/office/drawing/2014/main" id="{299D9431-003F-4722-8A69-8689547ABF36}"/>
              </a:ext>
            </a:extLst>
          </p:cNvPr>
          <p:cNvSpPr/>
          <p:nvPr/>
        </p:nvSpPr>
        <p:spPr>
          <a:xfrm>
            <a:off x="-3" y="3581859"/>
            <a:ext cx="12192002" cy="6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4" name="Rectangle 994">
            <a:extLst>
              <a:ext uri="{FF2B5EF4-FFF2-40B4-BE49-F238E27FC236}">
                <a16:creationId xmlns:a16="http://schemas.microsoft.com/office/drawing/2014/main" id="{DCE136E4-C4BA-4A39-BD4A-947A44B1730C}"/>
              </a:ext>
            </a:extLst>
          </p:cNvPr>
          <p:cNvSpPr/>
          <p:nvPr/>
        </p:nvSpPr>
        <p:spPr>
          <a:xfrm>
            <a:off x="0" y="4879869"/>
            <a:ext cx="12192002" cy="6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2" name="Rectangle 995">
            <a:extLst>
              <a:ext uri="{FF2B5EF4-FFF2-40B4-BE49-F238E27FC236}">
                <a16:creationId xmlns:a16="http://schemas.microsoft.com/office/drawing/2014/main" id="{B18AE0C1-9CA3-41D6-854E-0D00B894135B}"/>
              </a:ext>
            </a:extLst>
          </p:cNvPr>
          <p:cNvSpPr/>
          <p:nvPr/>
        </p:nvSpPr>
        <p:spPr>
          <a:xfrm>
            <a:off x="0" y="6174000"/>
            <a:ext cx="12192000" cy="6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6" name="Rectangle 996">
            <a:extLst>
              <a:ext uri="{FF2B5EF4-FFF2-40B4-BE49-F238E27FC236}">
                <a16:creationId xmlns:a16="http://schemas.microsoft.com/office/drawing/2014/main" id="{2E23B451-08BD-4DBB-9729-BFBFDCF25646}"/>
              </a:ext>
            </a:extLst>
          </p:cNvPr>
          <p:cNvSpPr/>
          <p:nvPr/>
        </p:nvSpPr>
        <p:spPr>
          <a:xfrm>
            <a:off x="12313920" y="0"/>
            <a:ext cx="6096003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8" name="Rectangle 997">
            <a:extLst>
              <a:ext uri="{FF2B5EF4-FFF2-40B4-BE49-F238E27FC236}">
                <a16:creationId xmlns:a16="http://schemas.microsoft.com/office/drawing/2014/main" id="{09F2223C-C4B9-4CCD-ADC4-F695A17C39E4}"/>
              </a:ext>
            </a:extLst>
          </p:cNvPr>
          <p:cNvSpPr/>
          <p:nvPr/>
        </p:nvSpPr>
        <p:spPr>
          <a:xfrm>
            <a:off x="12313924" y="2973516"/>
            <a:ext cx="6096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Greece</a:t>
            </a:r>
          </a:p>
          <a:p>
            <a:r>
              <a:rPr lang="zh-CN" altLang="en-US" dirty="0"/>
              <a:t>希腊共和国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51403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-3" y="-1"/>
            <a:ext cx="6095997" cy="3942234"/>
          </a:xfrm>
          <a:prstGeom prst="rect">
            <a:avLst/>
          </a:prstGeom>
          <a:solidFill>
            <a:srgbClr val="0236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1" name="Rectangle 991">
            <a:extLst>
              <a:ext uri="{FF2B5EF4-FFF2-40B4-BE49-F238E27FC236}">
                <a16:creationId xmlns:a16="http://schemas.microsoft.com/office/drawing/2014/main" id="{26C96612-3931-4784-BBB1-E3ADEE4EB0FC}"/>
              </a:ext>
            </a:extLst>
          </p:cNvPr>
          <p:cNvSpPr/>
          <p:nvPr/>
        </p:nvSpPr>
        <p:spPr>
          <a:xfrm>
            <a:off x="6095996" y="0"/>
            <a:ext cx="6096003" cy="504000"/>
          </a:xfrm>
          <a:prstGeom prst="rect">
            <a:avLst/>
          </a:prstGeom>
          <a:solidFill>
            <a:srgbClr val="DD24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992">
            <a:extLst>
              <a:ext uri="{FF2B5EF4-FFF2-40B4-BE49-F238E27FC236}">
                <a16:creationId xmlns:a16="http://schemas.microsoft.com/office/drawing/2014/main" id="{AE921AD5-436B-4107-A131-3798ECAF8BDC}"/>
              </a:ext>
            </a:extLst>
          </p:cNvPr>
          <p:cNvSpPr/>
          <p:nvPr/>
        </p:nvSpPr>
        <p:spPr>
          <a:xfrm>
            <a:off x="6095998" y="1031493"/>
            <a:ext cx="6096002" cy="504000"/>
          </a:xfrm>
          <a:prstGeom prst="rect">
            <a:avLst/>
          </a:prstGeom>
          <a:solidFill>
            <a:srgbClr val="DD24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" name="Rectangle 993">
            <a:extLst>
              <a:ext uri="{FF2B5EF4-FFF2-40B4-BE49-F238E27FC236}">
                <a16:creationId xmlns:a16="http://schemas.microsoft.com/office/drawing/2014/main" id="{A78419E4-29C1-48FB-ACC0-8D2BCD8B69E0}"/>
              </a:ext>
            </a:extLst>
          </p:cNvPr>
          <p:cNvSpPr/>
          <p:nvPr/>
        </p:nvSpPr>
        <p:spPr>
          <a:xfrm>
            <a:off x="6095998" y="1995637"/>
            <a:ext cx="6096001" cy="504000"/>
          </a:xfrm>
          <a:prstGeom prst="rect">
            <a:avLst/>
          </a:prstGeom>
          <a:solidFill>
            <a:srgbClr val="DD24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Rectangle 994">
            <a:extLst>
              <a:ext uri="{FF2B5EF4-FFF2-40B4-BE49-F238E27FC236}">
                <a16:creationId xmlns:a16="http://schemas.microsoft.com/office/drawing/2014/main" id="{B89D6126-0536-44C7-9AA3-0125469292ED}"/>
              </a:ext>
            </a:extLst>
          </p:cNvPr>
          <p:cNvSpPr/>
          <p:nvPr/>
        </p:nvSpPr>
        <p:spPr>
          <a:xfrm>
            <a:off x="6096000" y="2973516"/>
            <a:ext cx="6096000" cy="504000"/>
          </a:xfrm>
          <a:prstGeom prst="rect">
            <a:avLst/>
          </a:prstGeom>
          <a:solidFill>
            <a:srgbClr val="DD24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995">
            <a:extLst>
              <a:ext uri="{FF2B5EF4-FFF2-40B4-BE49-F238E27FC236}">
                <a16:creationId xmlns:a16="http://schemas.microsoft.com/office/drawing/2014/main" id="{299D9431-003F-4722-8A69-8689547ABF36}"/>
              </a:ext>
            </a:extLst>
          </p:cNvPr>
          <p:cNvSpPr/>
          <p:nvPr/>
        </p:nvSpPr>
        <p:spPr>
          <a:xfrm>
            <a:off x="0" y="3942233"/>
            <a:ext cx="12192002" cy="504000"/>
          </a:xfrm>
          <a:prstGeom prst="rect">
            <a:avLst/>
          </a:prstGeom>
          <a:solidFill>
            <a:srgbClr val="DD24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4" name="Rectangle 996">
            <a:extLst>
              <a:ext uri="{FF2B5EF4-FFF2-40B4-BE49-F238E27FC236}">
                <a16:creationId xmlns:a16="http://schemas.microsoft.com/office/drawing/2014/main" id="{DCE136E4-C4BA-4A39-BD4A-947A44B1730C}"/>
              </a:ext>
            </a:extLst>
          </p:cNvPr>
          <p:cNvSpPr/>
          <p:nvPr/>
        </p:nvSpPr>
        <p:spPr>
          <a:xfrm>
            <a:off x="0" y="4914002"/>
            <a:ext cx="12192002" cy="504000"/>
          </a:xfrm>
          <a:prstGeom prst="rect">
            <a:avLst/>
          </a:prstGeom>
          <a:solidFill>
            <a:srgbClr val="DD24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2" name="Rectangle 997">
            <a:extLst>
              <a:ext uri="{FF2B5EF4-FFF2-40B4-BE49-F238E27FC236}">
                <a16:creationId xmlns:a16="http://schemas.microsoft.com/office/drawing/2014/main" id="{B18AE0C1-9CA3-41D6-854E-0D00B894135B}"/>
              </a:ext>
            </a:extLst>
          </p:cNvPr>
          <p:cNvSpPr/>
          <p:nvPr/>
        </p:nvSpPr>
        <p:spPr>
          <a:xfrm>
            <a:off x="-3" y="5885771"/>
            <a:ext cx="12192000" cy="504000"/>
          </a:xfrm>
          <a:prstGeom prst="rect">
            <a:avLst/>
          </a:prstGeom>
          <a:solidFill>
            <a:srgbClr val="DD24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5" name="Freeform 1">
            <a:extLst>
              <a:ext uri="{FF2B5EF4-FFF2-40B4-BE49-F238E27FC236}">
                <a16:creationId xmlns:a16="http://schemas.microsoft.com/office/drawing/2014/main" id="{605D50D1-6D54-4B82-B9B7-119FD86BE79D}"/>
              </a:ext>
            </a:extLst>
          </p:cNvPr>
          <p:cNvSpPr/>
          <p:nvPr/>
        </p:nvSpPr>
        <p:spPr>
          <a:xfrm>
            <a:off x="2700000" y="979379"/>
            <a:ext cx="1980000" cy="1980000"/>
          </a:xfrm>
          <a:custGeom>
            <a:avLst/>
            <a:gdLst>
              <a:gd name="connsiteX0" fmla="*/ 990000 w 1980000"/>
              <a:gd name="connsiteY0" fmla="*/ 0 h 1980000"/>
              <a:gd name="connsiteX1" fmla="*/ 1091150 w 1980000"/>
              <a:gd name="connsiteY1" fmla="*/ 612504 h 1980000"/>
              <a:gd name="connsiteX2" fmla="*/ 1485000 w 1980000"/>
              <a:gd name="connsiteY2" fmla="*/ 132635 h 1980000"/>
              <a:gd name="connsiteX3" fmla="*/ 1266346 w 1980000"/>
              <a:gd name="connsiteY3" fmla="*/ 713654 h 1980000"/>
              <a:gd name="connsiteX4" fmla="*/ 1847365 w 1980000"/>
              <a:gd name="connsiteY4" fmla="*/ 495000 h 1980000"/>
              <a:gd name="connsiteX5" fmla="*/ 1367496 w 1980000"/>
              <a:gd name="connsiteY5" fmla="*/ 888850 h 1980000"/>
              <a:gd name="connsiteX6" fmla="*/ 1980000 w 1980000"/>
              <a:gd name="connsiteY6" fmla="*/ 990000 h 1980000"/>
              <a:gd name="connsiteX7" fmla="*/ 1367496 w 1980000"/>
              <a:gd name="connsiteY7" fmla="*/ 1091150 h 1980000"/>
              <a:gd name="connsiteX8" fmla="*/ 1847365 w 1980000"/>
              <a:gd name="connsiteY8" fmla="*/ 1485000 h 1980000"/>
              <a:gd name="connsiteX9" fmla="*/ 1266346 w 1980000"/>
              <a:gd name="connsiteY9" fmla="*/ 1266346 h 1980000"/>
              <a:gd name="connsiteX10" fmla="*/ 1485000 w 1980000"/>
              <a:gd name="connsiteY10" fmla="*/ 1847365 h 1980000"/>
              <a:gd name="connsiteX11" fmla="*/ 1091150 w 1980000"/>
              <a:gd name="connsiteY11" fmla="*/ 1367496 h 1980000"/>
              <a:gd name="connsiteX12" fmla="*/ 990000 w 1980000"/>
              <a:gd name="connsiteY12" fmla="*/ 1980000 h 1980000"/>
              <a:gd name="connsiteX13" fmla="*/ 888850 w 1980000"/>
              <a:gd name="connsiteY13" fmla="*/ 1367496 h 1980000"/>
              <a:gd name="connsiteX14" fmla="*/ 495000 w 1980000"/>
              <a:gd name="connsiteY14" fmla="*/ 1847365 h 1980000"/>
              <a:gd name="connsiteX15" fmla="*/ 713654 w 1980000"/>
              <a:gd name="connsiteY15" fmla="*/ 1266346 h 1980000"/>
              <a:gd name="connsiteX16" fmla="*/ 132635 w 1980000"/>
              <a:gd name="connsiteY16" fmla="*/ 1485000 h 1980000"/>
              <a:gd name="connsiteX17" fmla="*/ 612504 w 1980000"/>
              <a:gd name="connsiteY17" fmla="*/ 1091150 h 1980000"/>
              <a:gd name="connsiteX18" fmla="*/ 0 w 1980000"/>
              <a:gd name="connsiteY18" fmla="*/ 990000 h 1980000"/>
              <a:gd name="connsiteX19" fmla="*/ 612504 w 1980000"/>
              <a:gd name="connsiteY19" fmla="*/ 888850 h 1980000"/>
              <a:gd name="connsiteX20" fmla="*/ 132635 w 1980000"/>
              <a:gd name="connsiteY20" fmla="*/ 495000 h 1980000"/>
              <a:gd name="connsiteX21" fmla="*/ 713654 w 1980000"/>
              <a:gd name="connsiteY21" fmla="*/ 713654 h 1980000"/>
              <a:gd name="connsiteX22" fmla="*/ 495000 w 1980000"/>
              <a:gd name="connsiteY22" fmla="*/ 132635 h 1980000"/>
              <a:gd name="connsiteX23" fmla="*/ 888850 w 1980000"/>
              <a:gd name="connsiteY23" fmla="*/ 612504 h 1980000"/>
              <a:gd name="connsiteX24" fmla="*/ 990000 w 1980000"/>
              <a:gd name="connsiteY24" fmla="*/ 0 h 19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980000" h="1980000">
                <a:moveTo>
                  <a:pt x="990000" y="0"/>
                </a:moveTo>
                <a:lnTo>
                  <a:pt x="1091150" y="612504"/>
                </a:lnTo>
                <a:lnTo>
                  <a:pt x="1485000" y="132635"/>
                </a:lnTo>
                <a:lnTo>
                  <a:pt x="1266346" y="713654"/>
                </a:lnTo>
                <a:lnTo>
                  <a:pt x="1847365" y="495000"/>
                </a:lnTo>
                <a:lnTo>
                  <a:pt x="1367496" y="888850"/>
                </a:lnTo>
                <a:lnTo>
                  <a:pt x="1980000" y="990000"/>
                </a:lnTo>
                <a:lnTo>
                  <a:pt x="1367496" y="1091150"/>
                </a:lnTo>
                <a:lnTo>
                  <a:pt x="1847365" y="1485000"/>
                </a:lnTo>
                <a:lnTo>
                  <a:pt x="1266346" y="1266346"/>
                </a:lnTo>
                <a:lnTo>
                  <a:pt x="1485000" y="1847365"/>
                </a:lnTo>
                <a:lnTo>
                  <a:pt x="1091150" y="1367496"/>
                </a:lnTo>
                <a:lnTo>
                  <a:pt x="990000" y="1980000"/>
                </a:lnTo>
                <a:lnTo>
                  <a:pt x="888850" y="1367496"/>
                </a:lnTo>
                <a:lnTo>
                  <a:pt x="495000" y="1847365"/>
                </a:lnTo>
                <a:lnTo>
                  <a:pt x="713654" y="1266346"/>
                </a:lnTo>
                <a:lnTo>
                  <a:pt x="132635" y="1485000"/>
                </a:lnTo>
                <a:lnTo>
                  <a:pt x="612504" y="1091150"/>
                </a:lnTo>
                <a:lnTo>
                  <a:pt x="0" y="990000"/>
                </a:lnTo>
                <a:lnTo>
                  <a:pt x="612504" y="888850"/>
                </a:lnTo>
                <a:lnTo>
                  <a:pt x="132635" y="495000"/>
                </a:lnTo>
                <a:lnTo>
                  <a:pt x="713654" y="713654"/>
                </a:lnTo>
                <a:lnTo>
                  <a:pt x="495000" y="132635"/>
                </a:lnTo>
                <a:lnTo>
                  <a:pt x="888850" y="612504"/>
                </a:lnTo>
                <a:lnTo>
                  <a:pt x="990000" y="0"/>
                </a:lnTo>
                <a:close/>
              </a:path>
            </a:pathLst>
          </a:custGeom>
          <a:solidFill>
            <a:srgbClr val="F5D4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Moon 1">
            <a:extLst>
              <a:ext uri="{FF2B5EF4-FFF2-40B4-BE49-F238E27FC236}">
                <a16:creationId xmlns:a16="http://schemas.microsoft.com/office/drawing/2014/main" id="{522868D7-F2D8-4FAD-A013-C3D9EDF738EC}"/>
              </a:ext>
            </a:extLst>
          </p:cNvPr>
          <p:cNvSpPr/>
          <p:nvPr/>
        </p:nvSpPr>
        <p:spPr>
          <a:xfrm>
            <a:off x="1620000" y="733159"/>
            <a:ext cx="1237957" cy="2475914"/>
          </a:xfrm>
          <a:prstGeom prst="moon">
            <a:avLst>
              <a:gd name="adj" fmla="val 28409"/>
            </a:avLst>
          </a:prstGeom>
          <a:solidFill>
            <a:srgbClr val="F5D4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Malaysia</a:t>
            </a:r>
          </a:p>
          <a:p>
            <a:r>
              <a:rPr lang="zh-CN" altLang="en-US" dirty="0"/>
              <a:t>马来西亚联邦</a:t>
            </a:r>
            <a:endParaRPr lang="en-US" altLang="zh-CN" dirty="0"/>
          </a:p>
        </p:txBody>
      </p:sp>
      <p:sp>
        <p:nvSpPr>
          <p:cNvPr id="15" name="Text Simplified">
            <a:extLst>
              <a:ext uri="{FF2B5EF4-FFF2-40B4-BE49-F238E27FC236}">
                <a16:creationId xmlns:a16="http://schemas.microsoft.com/office/drawing/2014/main" id="{500A3F50-EAFE-44D3-954E-FC232EF681CC}"/>
              </a:ext>
            </a:extLst>
          </p:cNvPr>
          <p:cNvSpPr txBox="1"/>
          <p:nvPr/>
        </p:nvSpPr>
        <p:spPr>
          <a:xfrm>
            <a:off x="0" y="0"/>
            <a:ext cx="1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2400" dirty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Simplified</a:t>
            </a:r>
          </a:p>
          <a:p>
            <a:pPr lvl="0">
              <a:defRPr/>
            </a:pPr>
            <a:r>
              <a:rPr lang="zh-CN" altLang="en-US" sz="2400" dirty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简化图案</a:t>
            </a:r>
            <a:endParaRPr kumimoji="0" lang="en-US" altLang="zh-CN" sz="2400" i="0" u="none" strike="noStrike" kern="1200" cap="none" spc="0" normalizeH="0" baseline="0" noProof="0" dirty="0">
              <a:ln w="635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字幕黑体M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43593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-3" y="-1"/>
            <a:ext cx="5040000" cy="3646535"/>
          </a:xfrm>
          <a:prstGeom prst="rect">
            <a:avLst/>
          </a:prstGeom>
          <a:solidFill>
            <a:srgbClr val="042A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Star 999">
            <a:extLst>
              <a:ext uri="{FF2B5EF4-FFF2-40B4-BE49-F238E27FC236}">
                <a16:creationId xmlns:a16="http://schemas.microsoft.com/office/drawing/2014/main" id="{57B125DF-929E-4119-BB46-92D5D7BDEF61}"/>
              </a:ext>
            </a:extLst>
          </p:cNvPr>
          <p:cNvSpPr/>
          <p:nvPr/>
        </p:nvSpPr>
        <p:spPr>
          <a:xfrm>
            <a:off x="203840" y="1599315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7" name="Star 999">
            <a:extLst>
              <a:ext uri="{FF2B5EF4-FFF2-40B4-BE49-F238E27FC236}">
                <a16:creationId xmlns:a16="http://schemas.microsoft.com/office/drawing/2014/main" id="{16ABB009-51E7-4555-B1CF-F25A7451D879}"/>
              </a:ext>
            </a:extLst>
          </p:cNvPr>
          <p:cNvSpPr/>
          <p:nvPr/>
        </p:nvSpPr>
        <p:spPr>
          <a:xfrm>
            <a:off x="203840" y="2999133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0" name="Star 999">
            <a:extLst>
              <a:ext uri="{FF2B5EF4-FFF2-40B4-BE49-F238E27FC236}">
                <a16:creationId xmlns:a16="http://schemas.microsoft.com/office/drawing/2014/main" id="{0AD0266B-B030-4EAC-B2E7-7458E2871FEE}"/>
              </a:ext>
            </a:extLst>
          </p:cNvPr>
          <p:cNvSpPr/>
          <p:nvPr/>
        </p:nvSpPr>
        <p:spPr>
          <a:xfrm>
            <a:off x="203840" y="899406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6" name="Star 999">
            <a:extLst>
              <a:ext uri="{FF2B5EF4-FFF2-40B4-BE49-F238E27FC236}">
                <a16:creationId xmlns:a16="http://schemas.microsoft.com/office/drawing/2014/main" id="{A977C914-5F84-4881-B052-A8EDD63D9B4B}"/>
              </a:ext>
            </a:extLst>
          </p:cNvPr>
          <p:cNvSpPr/>
          <p:nvPr/>
        </p:nvSpPr>
        <p:spPr>
          <a:xfrm>
            <a:off x="203840" y="2299224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8" name="Star 999">
            <a:extLst>
              <a:ext uri="{FF2B5EF4-FFF2-40B4-BE49-F238E27FC236}">
                <a16:creationId xmlns:a16="http://schemas.microsoft.com/office/drawing/2014/main" id="{CAF558DA-9325-486C-95F5-A928431A2CC1}"/>
              </a:ext>
            </a:extLst>
          </p:cNvPr>
          <p:cNvSpPr/>
          <p:nvPr/>
        </p:nvSpPr>
        <p:spPr>
          <a:xfrm>
            <a:off x="1044002" y="204277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0" name="Star 999">
            <a:extLst>
              <a:ext uri="{FF2B5EF4-FFF2-40B4-BE49-F238E27FC236}">
                <a16:creationId xmlns:a16="http://schemas.microsoft.com/office/drawing/2014/main" id="{CA584882-4C61-4EA3-9C58-32AE852E014F}"/>
              </a:ext>
            </a:extLst>
          </p:cNvPr>
          <p:cNvSpPr/>
          <p:nvPr/>
        </p:nvSpPr>
        <p:spPr>
          <a:xfrm>
            <a:off x="1884164" y="199497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2" name="Star 999">
            <a:extLst>
              <a:ext uri="{FF2B5EF4-FFF2-40B4-BE49-F238E27FC236}">
                <a16:creationId xmlns:a16="http://schemas.microsoft.com/office/drawing/2014/main" id="{E03CF4CE-6429-421A-8D5F-876C8F612A27}"/>
              </a:ext>
            </a:extLst>
          </p:cNvPr>
          <p:cNvSpPr/>
          <p:nvPr/>
        </p:nvSpPr>
        <p:spPr>
          <a:xfrm>
            <a:off x="2724326" y="199497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4" name="Star 999">
            <a:extLst>
              <a:ext uri="{FF2B5EF4-FFF2-40B4-BE49-F238E27FC236}">
                <a16:creationId xmlns:a16="http://schemas.microsoft.com/office/drawing/2014/main" id="{B5714F23-5F7D-4F5B-A81E-552560370DD3}"/>
              </a:ext>
            </a:extLst>
          </p:cNvPr>
          <p:cNvSpPr/>
          <p:nvPr/>
        </p:nvSpPr>
        <p:spPr>
          <a:xfrm>
            <a:off x="4404649" y="183553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6" name="Star 999">
            <a:extLst>
              <a:ext uri="{FF2B5EF4-FFF2-40B4-BE49-F238E27FC236}">
                <a16:creationId xmlns:a16="http://schemas.microsoft.com/office/drawing/2014/main" id="{1C549F4B-2BD8-4BF4-A659-6435A7ECDD7D}"/>
              </a:ext>
            </a:extLst>
          </p:cNvPr>
          <p:cNvSpPr/>
          <p:nvPr/>
        </p:nvSpPr>
        <p:spPr>
          <a:xfrm>
            <a:off x="3564488" y="199497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8" name="Star 999">
            <a:extLst>
              <a:ext uri="{FF2B5EF4-FFF2-40B4-BE49-F238E27FC236}">
                <a16:creationId xmlns:a16="http://schemas.microsoft.com/office/drawing/2014/main" id="{CE0B7CB1-4372-47C5-B6C4-9D51824DE71C}"/>
              </a:ext>
            </a:extLst>
          </p:cNvPr>
          <p:cNvSpPr/>
          <p:nvPr/>
        </p:nvSpPr>
        <p:spPr>
          <a:xfrm>
            <a:off x="1044002" y="899406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0" name="Star 999">
            <a:extLst>
              <a:ext uri="{FF2B5EF4-FFF2-40B4-BE49-F238E27FC236}">
                <a16:creationId xmlns:a16="http://schemas.microsoft.com/office/drawing/2014/main" id="{D8624AE7-3ED8-43C3-A20C-03B6BF2CD8D3}"/>
              </a:ext>
            </a:extLst>
          </p:cNvPr>
          <p:cNvSpPr/>
          <p:nvPr/>
        </p:nvSpPr>
        <p:spPr>
          <a:xfrm>
            <a:off x="1884164" y="899406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2" name="Star 999">
            <a:extLst>
              <a:ext uri="{FF2B5EF4-FFF2-40B4-BE49-F238E27FC236}">
                <a16:creationId xmlns:a16="http://schemas.microsoft.com/office/drawing/2014/main" id="{66DEF6B1-01D1-40DF-AD8D-9CA0D205B328}"/>
              </a:ext>
            </a:extLst>
          </p:cNvPr>
          <p:cNvSpPr/>
          <p:nvPr/>
        </p:nvSpPr>
        <p:spPr>
          <a:xfrm>
            <a:off x="2724326" y="896600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4" name="Star 999">
            <a:extLst>
              <a:ext uri="{FF2B5EF4-FFF2-40B4-BE49-F238E27FC236}">
                <a16:creationId xmlns:a16="http://schemas.microsoft.com/office/drawing/2014/main" id="{F4C493E6-E217-4C5A-8BF6-04780506BCF6}"/>
              </a:ext>
            </a:extLst>
          </p:cNvPr>
          <p:cNvSpPr/>
          <p:nvPr/>
        </p:nvSpPr>
        <p:spPr>
          <a:xfrm>
            <a:off x="3564488" y="896600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6" name="Star 999">
            <a:extLst>
              <a:ext uri="{FF2B5EF4-FFF2-40B4-BE49-F238E27FC236}">
                <a16:creationId xmlns:a16="http://schemas.microsoft.com/office/drawing/2014/main" id="{7442E38E-B0EE-477A-9961-9107632EF7D8}"/>
              </a:ext>
            </a:extLst>
          </p:cNvPr>
          <p:cNvSpPr/>
          <p:nvPr/>
        </p:nvSpPr>
        <p:spPr>
          <a:xfrm>
            <a:off x="4404001" y="896600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8" name="Star 999">
            <a:extLst>
              <a:ext uri="{FF2B5EF4-FFF2-40B4-BE49-F238E27FC236}">
                <a16:creationId xmlns:a16="http://schemas.microsoft.com/office/drawing/2014/main" id="{DEE77FD5-4F03-4C64-99E0-0A2F4F311E11}"/>
              </a:ext>
            </a:extLst>
          </p:cNvPr>
          <p:cNvSpPr/>
          <p:nvPr/>
        </p:nvSpPr>
        <p:spPr>
          <a:xfrm>
            <a:off x="1044002" y="1595106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0" name="Star 999">
            <a:extLst>
              <a:ext uri="{FF2B5EF4-FFF2-40B4-BE49-F238E27FC236}">
                <a16:creationId xmlns:a16="http://schemas.microsoft.com/office/drawing/2014/main" id="{2AFE7E0C-6EEB-4AC9-A9F0-F5E09755388C}"/>
              </a:ext>
            </a:extLst>
          </p:cNvPr>
          <p:cNvSpPr/>
          <p:nvPr/>
        </p:nvSpPr>
        <p:spPr>
          <a:xfrm>
            <a:off x="1884164" y="1595618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2" name="Star 999">
            <a:extLst>
              <a:ext uri="{FF2B5EF4-FFF2-40B4-BE49-F238E27FC236}">
                <a16:creationId xmlns:a16="http://schemas.microsoft.com/office/drawing/2014/main" id="{43220384-D73C-46D9-B233-19293E4E80E9}"/>
              </a:ext>
            </a:extLst>
          </p:cNvPr>
          <p:cNvSpPr/>
          <p:nvPr/>
        </p:nvSpPr>
        <p:spPr>
          <a:xfrm>
            <a:off x="2724326" y="1590765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4" name="Star 999">
            <a:extLst>
              <a:ext uri="{FF2B5EF4-FFF2-40B4-BE49-F238E27FC236}">
                <a16:creationId xmlns:a16="http://schemas.microsoft.com/office/drawing/2014/main" id="{A98036F4-941C-40F8-9371-45C53021251C}"/>
              </a:ext>
            </a:extLst>
          </p:cNvPr>
          <p:cNvSpPr/>
          <p:nvPr/>
        </p:nvSpPr>
        <p:spPr>
          <a:xfrm>
            <a:off x="3564488" y="1599315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6" name="Star 999">
            <a:extLst>
              <a:ext uri="{FF2B5EF4-FFF2-40B4-BE49-F238E27FC236}">
                <a16:creationId xmlns:a16="http://schemas.microsoft.com/office/drawing/2014/main" id="{8F1CDBA9-0E5F-4BD8-BDD3-4D9223626B99}"/>
              </a:ext>
            </a:extLst>
          </p:cNvPr>
          <p:cNvSpPr/>
          <p:nvPr/>
        </p:nvSpPr>
        <p:spPr>
          <a:xfrm>
            <a:off x="4405044" y="1590765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8" name="Star 999">
            <a:extLst>
              <a:ext uri="{FF2B5EF4-FFF2-40B4-BE49-F238E27FC236}">
                <a16:creationId xmlns:a16="http://schemas.microsoft.com/office/drawing/2014/main" id="{936A0A1D-5CF4-4DB5-AAF0-88DE9D7AE3D8}"/>
              </a:ext>
            </a:extLst>
          </p:cNvPr>
          <p:cNvSpPr/>
          <p:nvPr/>
        </p:nvSpPr>
        <p:spPr>
          <a:xfrm>
            <a:off x="1044002" y="2299224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0" name="Star 999">
            <a:extLst>
              <a:ext uri="{FF2B5EF4-FFF2-40B4-BE49-F238E27FC236}">
                <a16:creationId xmlns:a16="http://schemas.microsoft.com/office/drawing/2014/main" id="{2FB7E285-EAEC-4A55-BB19-AC23A6CE162F}"/>
              </a:ext>
            </a:extLst>
          </p:cNvPr>
          <p:cNvSpPr/>
          <p:nvPr/>
        </p:nvSpPr>
        <p:spPr>
          <a:xfrm>
            <a:off x="1888618" y="2299224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2" name="Star 999">
            <a:extLst>
              <a:ext uri="{FF2B5EF4-FFF2-40B4-BE49-F238E27FC236}">
                <a16:creationId xmlns:a16="http://schemas.microsoft.com/office/drawing/2014/main" id="{32CF7864-694B-475B-9604-6630F786598D}"/>
              </a:ext>
            </a:extLst>
          </p:cNvPr>
          <p:cNvSpPr/>
          <p:nvPr/>
        </p:nvSpPr>
        <p:spPr>
          <a:xfrm>
            <a:off x="2724326" y="2299224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4" name="Star 999">
            <a:extLst>
              <a:ext uri="{FF2B5EF4-FFF2-40B4-BE49-F238E27FC236}">
                <a16:creationId xmlns:a16="http://schemas.microsoft.com/office/drawing/2014/main" id="{96691CE0-A8D0-473A-BEB7-98B5B4F61DB0}"/>
              </a:ext>
            </a:extLst>
          </p:cNvPr>
          <p:cNvSpPr/>
          <p:nvPr/>
        </p:nvSpPr>
        <p:spPr>
          <a:xfrm>
            <a:off x="3564488" y="2299224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6" name="Star 999">
            <a:extLst>
              <a:ext uri="{FF2B5EF4-FFF2-40B4-BE49-F238E27FC236}">
                <a16:creationId xmlns:a16="http://schemas.microsoft.com/office/drawing/2014/main" id="{6D87378B-AEC1-427A-A7D1-588F219CCFE5}"/>
              </a:ext>
            </a:extLst>
          </p:cNvPr>
          <p:cNvSpPr/>
          <p:nvPr/>
        </p:nvSpPr>
        <p:spPr>
          <a:xfrm>
            <a:off x="4404001" y="2296816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8" name="Star 999">
            <a:extLst>
              <a:ext uri="{FF2B5EF4-FFF2-40B4-BE49-F238E27FC236}">
                <a16:creationId xmlns:a16="http://schemas.microsoft.com/office/drawing/2014/main" id="{7B7B59AD-08BD-4A58-B9F9-4CA1AE5D11E3}"/>
              </a:ext>
            </a:extLst>
          </p:cNvPr>
          <p:cNvSpPr/>
          <p:nvPr/>
        </p:nvSpPr>
        <p:spPr>
          <a:xfrm>
            <a:off x="1044002" y="3003068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0" name="Star 999">
            <a:extLst>
              <a:ext uri="{FF2B5EF4-FFF2-40B4-BE49-F238E27FC236}">
                <a16:creationId xmlns:a16="http://schemas.microsoft.com/office/drawing/2014/main" id="{819F5DFB-3F83-46A5-BAE2-80C7D569AB40}"/>
              </a:ext>
            </a:extLst>
          </p:cNvPr>
          <p:cNvSpPr/>
          <p:nvPr/>
        </p:nvSpPr>
        <p:spPr>
          <a:xfrm>
            <a:off x="1884164" y="2997000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2" name="Star 999">
            <a:extLst>
              <a:ext uri="{FF2B5EF4-FFF2-40B4-BE49-F238E27FC236}">
                <a16:creationId xmlns:a16="http://schemas.microsoft.com/office/drawing/2014/main" id="{DDBD3DC9-F01A-4DAB-807D-A854FF2C2E99}"/>
              </a:ext>
            </a:extLst>
          </p:cNvPr>
          <p:cNvSpPr/>
          <p:nvPr/>
        </p:nvSpPr>
        <p:spPr>
          <a:xfrm>
            <a:off x="2718378" y="2997000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4" name="Star 999">
            <a:extLst>
              <a:ext uri="{FF2B5EF4-FFF2-40B4-BE49-F238E27FC236}">
                <a16:creationId xmlns:a16="http://schemas.microsoft.com/office/drawing/2014/main" id="{CCC5DCC1-48AA-4B04-9E92-8D013A3A8F24}"/>
              </a:ext>
            </a:extLst>
          </p:cNvPr>
          <p:cNvSpPr/>
          <p:nvPr/>
        </p:nvSpPr>
        <p:spPr>
          <a:xfrm>
            <a:off x="3559862" y="2997000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6" name="Star 999">
            <a:extLst>
              <a:ext uri="{FF2B5EF4-FFF2-40B4-BE49-F238E27FC236}">
                <a16:creationId xmlns:a16="http://schemas.microsoft.com/office/drawing/2014/main" id="{AF901256-2445-4567-B155-CD9B5B2B6C78}"/>
              </a:ext>
            </a:extLst>
          </p:cNvPr>
          <p:cNvSpPr/>
          <p:nvPr/>
        </p:nvSpPr>
        <p:spPr>
          <a:xfrm>
            <a:off x="4401346" y="2997000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8" name="Star 999">
            <a:extLst>
              <a:ext uri="{FF2B5EF4-FFF2-40B4-BE49-F238E27FC236}">
                <a16:creationId xmlns:a16="http://schemas.microsoft.com/office/drawing/2014/main" id="{03E02DCD-63AC-44EA-949A-3B883F7E2B5B}"/>
              </a:ext>
            </a:extLst>
          </p:cNvPr>
          <p:cNvSpPr/>
          <p:nvPr/>
        </p:nvSpPr>
        <p:spPr>
          <a:xfrm>
            <a:off x="623676" y="554558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80" name="Star 999">
            <a:extLst>
              <a:ext uri="{FF2B5EF4-FFF2-40B4-BE49-F238E27FC236}">
                <a16:creationId xmlns:a16="http://schemas.microsoft.com/office/drawing/2014/main" id="{9673BD50-2EA4-4931-88B9-2F4EBF948F51}"/>
              </a:ext>
            </a:extLst>
          </p:cNvPr>
          <p:cNvSpPr/>
          <p:nvPr/>
        </p:nvSpPr>
        <p:spPr>
          <a:xfrm>
            <a:off x="623834" y="2698073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82" name="Star 999">
            <a:extLst>
              <a:ext uri="{FF2B5EF4-FFF2-40B4-BE49-F238E27FC236}">
                <a16:creationId xmlns:a16="http://schemas.microsoft.com/office/drawing/2014/main" id="{B2E259F3-A54D-4B40-9A6B-96B38A59D841}"/>
              </a:ext>
            </a:extLst>
          </p:cNvPr>
          <p:cNvSpPr/>
          <p:nvPr/>
        </p:nvSpPr>
        <p:spPr>
          <a:xfrm>
            <a:off x="623597" y="1269063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84" name="Star 999">
            <a:extLst>
              <a:ext uri="{FF2B5EF4-FFF2-40B4-BE49-F238E27FC236}">
                <a16:creationId xmlns:a16="http://schemas.microsoft.com/office/drawing/2014/main" id="{1D5DF637-AE1F-4882-8D8B-83FD4E1A7746}"/>
              </a:ext>
            </a:extLst>
          </p:cNvPr>
          <p:cNvSpPr/>
          <p:nvPr/>
        </p:nvSpPr>
        <p:spPr>
          <a:xfrm>
            <a:off x="623755" y="1983568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86" name="Star 999">
            <a:extLst>
              <a:ext uri="{FF2B5EF4-FFF2-40B4-BE49-F238E27FC236}">
                <a16:creationId xmlns:a16="http://schemas.microsoft.com/office/drawing/2014/main" id="{A59880EC-BCA2-4560-B8F9-27DF42C891C8}"/>
              </a:ext>
            </a:extLst>
          </p:cNvPr>
          <p:cNvSpPr/>
          <p:nvPr/>
        </p:nvSpPr>
        <p:spPr>
          <a:xfrm>
            <a:off x="1477287" y="551408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88" name="Star 999">
            <a:extLst>
              <a:ext uri="{FF2B5EF4-FFF2-40B4-BE49-F238E27FC236}">
                <a16:creationId xmlns:a16="http://schemas.microsoft.com/office/drawing/2014/main" id="{B993FF76-4500-4DA4-BBD4-F4818EC8081E}"/>
              </a:ext>
            </a:extLst>
          </p:cNvPr>
          <p:cNvSpPr/>
          <p:nvPr/>
        </p:nvSpPr>
        <p:spPr>
          <a:xfrm>
            <a:off x="1477445" y="2694923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90" name="Star 999">
            <a:extLst>
              <a:ext uri="{FF2B5EF4-FFF2-40B4-BE49-F238E27FC236}">
                <a16:creationId xmlns:a16="http://schemas.microsoft.com/office/drawing/2014/main" id="{C0FBD76C-7339-4868-AA9D-A2F0003AC706}"/>
              </a:ext>
            </a:extLst>
          </p:cNvPr>
          <p:cNvSpPr/>
          <p:nvPr/>
        </p:nvSpPr>
        <p:spPr>
          <a:xfrm>
            <a:off x="1477208" y="1265913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92" name="Star 999">
            <a:extLst>
              <a:ext uri="{FF2B5EF4-FFF2-40B4-BE49-F238E27FC236}">
                <a16:creationId xmlns:a16="http://schemas.microsoft.com/office/drawing/2014/main" id="{3F881E1D-8A6D-47D8-A507-457558C9A128}"/>
              </a:ext>
            </a:extLst>
          </p:cNvPr>
          <p:cNvSpPr/>
          <p:nvPr/>
        </p:nvSpPr>
        <p:spPr>
          <a:xfrm>
            <a:off x="1477366" y="1980418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94" name="Star 999">
            <a:extLst>
              <a:ext uri="{FF2B5EF4-FFF2-40B4-BE49-F238E27FC236}">
                <a16:creationId xmlns:a16="http://schemas.microsoft.com/office/drawing/2014/main" id="{13BC39DF-2BA8-46E3-A547-D84DB27EC5CF}"/>
              </a:ext>
            </a:extLst>
          </p:cNvPr>
          <p:cNvSpPr/>
          <p:nvPr/>
        </p:nvSpPr>
        <p:spPr>
          <a:xfrm>
            <a:off x="2317251" y="551408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96" name="Star 999">
            <a:extLst>
              <a:ext uri="{FF2B5EF4-FFF2-40B4-BE49-F238E27FC236}">
                <a16:creationId xmlns:a16="http://schemas.microsoft.com/office/drawing/2014/main" id="{6E36A523-F264-4583-92E4-9BB18A7239EE}"/>
              </a:ext>
            </a:extLst>
          </p:cNvPr>
          <p:cNvSpPr/>
          <p:nvPr/>
        </p:nvSpPr>
        <p:spPr>
          <a:xfrm>
            <a:off x="2317409" y="2694923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98" name="Star 999">
            <a:extLst>
              <a:ext uri="{FF2B5EF4-FFF2-40B4-BE49-F238E27FC236}">
                <a16:creationId xmlns:a16="http://schemas.microsoft.com/office/drawing/2014/main" id="{19441E94-49A9-409F-BD5B-28891FFDFFC3}"/>
              </a:ext>
            </a:extLst>
          </p:cNvPr>
          <p:cNvSpPr/>
          <p:nvPr/>
        </p:nvSpPr>
        <p:spPr>
          <a:xfrm>
            <a:off x="2317172" y="1265913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00" name="Star 999">
            <a:extLst>
              <a:ext uri="{FF2B5EF4-FFF2-40B4-BE49-F238E27FC236}">
                <a16:creationId xmlns:a16="http://schemas.microsoft.com/office/drawing/2014/main" id="{CE2AB2C8-F39E-4813-B4C4-D4997B6EE13B}"/>
              </a:ext>
            </a:extLst>
          </p:cNvPr>
          <p:cNvSpPr/>
          <p:nvPr/>
        </p:nvSpPr>
        <p:spPr>
          <a:xfrm>
            <a:off x="2317330" y="1980418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02" name="Star 999">
            <a:extLst>
              <a:ext uri="{FF2B5EF4-FFF2-40B4-BE49-F238E27FC236}">
                <a16:creationId xmlns:a16="http://schemas.microsoft.com/office/drawing/2014/main" id="{EC2D1470-3540-4287-B6BE-27ACDF3EE3DE}"/>
              </a:ext>
            </a:extLst>
          </p:cNvPr>
          <p:cNvSpPr/>
          <p:nvPr/>
        </p:nvSpPr>
        <p:spPr>
          <a:xfrm>
            <a:off x="3143668" y="556210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04" name="Star 999">
            <a:extLst>
              <a:ext uri="{FF2B5EF4-FFF2-40B4-BE49-F238E27FC236}">
                <a16:creationId xmlns:a16="http://schemas.microsoft.com/office/drawing/2014/main" id="{CE57BC1E-3497-4B7C-BB9D-878734EDF424}"/>
              </a:ext>
            </a:extLst>
          </p:cNvPr>
          <p:cNvSpPr/>
          <p:nvPr/>
        </p:nvSpPr>
        <p:spPr>
          <a:xfrm>
            <a:off x="3143826" y="2699725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06" name="Star 999">
            <a:extLst>
              <a:ext uri="{FF2B5EF4-FFF2-40B4-BE49-F238E27FC236}">
                <a16:creationId xmlns:a16="http://schemas.microsoft.com/office/drawing/2014/main" id="{91BE5821-E123-42EE-BFC6-E2B14EE92C06}"/>
              </a:ext>
            </a:extLst>
          </p:cNvPr>
          <p:cNvSpPr/>
          <p:nvPr/>
        </p:nvSpPr>
        <p:spPr>
          <a:xfrm>
            <a:off x="3143589" y="1270715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08" name="Star 999">
            <a:extLst>
              <a:ext uri="{FF2B5EF4-FFF2-40B4-BE49-F238E27FC236}">
                <a16:creationId xmlns:a16="http://schemas.microsoft.com/office/drawing/2014/main" id="{56CBF423-04C2-4532-8520-F2266A036208}"/>
              </a:ext>
            </a:extLst>
          </p:cNvPr>
          <p:cNvSpPr/>
          <p:nvPr/>
        </p:nvSpPr>
        <p:spPr>
          <a:xfrm>
            <a:off x="3143747" y="1985220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10" name="Star 999">
            <a:extLst>
              <a:ext uri="{FF2B5EF4-FFF2-40B4-BE49-F238E27FC236}">
                <a16:creationId xmlns:a16="http://schemas.microsoft.com/office/drawing/2014/main" id="{C2269066-FD81-406A-AFB7-565600B34B22}"/>
              </a:ext>
            </a:extLst>
          </p:cNvPr>
          <p:cNvSpPr/>
          <p:nvPr/>
        </p:nvSpPr>
        <p:spPr>
          <a:xfrm>
            <a:off x="3980603" y="551408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12" name="Star 999">
            <a:extLst>
              <a:ext uri="{FF2B5EF4-FFF2-40B4-BE49-F238E27FC236}">
                <a16:creationId xmlns:a16="http://schemas.microsoft.com/office/drawing/2014/main" id="{1A8240C3-DD34-4F97-84D0-D9BBCAC43188}"/>
              </a:ext>
            </a:extLst>
          </p:cNvPr>
          <p:cNvSpPr/>
          <p:nvPr/>
        </p:nvSpPr>
        <p:spPr>
          <a:xfrm>
            <a:off x="3980761" y="2694923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14" name="Star 999">
            <a:extLst>
              <a:ext uri="{FF2B5EF4-FFF2-40B4-BE49-F238E27FC236}">
                <a16:creationId xmlns:a16="http://schemas.microsoft.com/office/drawing/2014/main" id="{477FDA96-3043-4D6E-B710-E74275F0D23C}"/>
              </a:ext>
            </a:extLst>
          </p:cNvPr>
          <p:cNvSpPr/>
          <p:nvPr/>
        </p:nvSpPr>
        <p:spPr>
          <a:xfrm>
            <a:off x="3980524" y="1265913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16" name="Star 999">
            <a:extLst>
              <a:ext uri="{FF2B5EF4-FFF2-40B4-BE49-F238E27FC236}">
                <a16:creationId xmlns:a16="http://schemas.microsoft.com/office/drawing/2014/main" id="{10B7FB21-98C7-40F0-A27A-5BC5B119CD52}"/>
              </a:ext>
            </a:extLst>
          </p:cNvPr>
          <p:cNvSpPr/>
          <p:nvPr/>
        </p:nvSpPr>
        <p:spPr>
          <a:xfrm>
            <a:off x="3980682" y="1980418"/>
            <a:ext cx="432000" cy="432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19" name="Freeform 1">
            <a:extLst>
              <a:ext uri="{FF2B5EF4-FFF2-40B4-BE49-F238E27FC236}">
                <a16:creationId xmlns:a16="http://schemas.microsoft.com/office/drawing/2014/main" id="{269A8020-39C3-4CD0-AA49-53BCE4EEDFBC}"/>
              </a:ext>
            </a:extLst>
          </p:cNvPr>
          <p:cNvSpPr/>
          <p:nvPr/>
        </p:nvSpPr>
        <p:spPr>
          <a:xfrm>
            <a:off x="203840" y="199497"/>
            <a:ext cx="432000" cy="431999"/>
          </a:xfrm>
          <a:custGeom>
            <a:avLst/>
            <a:gdLst>
              <a:gd name="connsiteX0" fmla="*/ 216000 w 432000"/>
              <a:gd name="connsiteY0" fmla="*/ 0 h 431999"/>
              <a:gd name="connsiteX1" fmla="*/ 266990 w 432000"/>
              <a:gd name="connsiteY1" fmla="*/ 165010 h 431999"/>
              <a:gd name="connsiteX2" fmla="*/ 432000 w 432000"/>
              <a:gd name="connsiteY2" fmla="*/ 165009 h 431999"/>
              <a:gd name="connsiteX3" fmla="*/ 298503 w 432000"/>
              <a:gd name="connsiteY3" fmla="*/ 266990 h 431999"/>
              <a:gd name="connsiteX4" fmla="*/ 349495 w 432000"/>
              <a:gd name="connsiteY4" fmla="*/ 431999 h 431999"/>
              <a:gd name="connsiteX5" fmla="*/ 216000 w 432000"/>
              <a:gd name="connsiteY5" fmla="*/ 330016 h 431999"/>
              <a:gd name="connsiteX6" fmla="*/ 82505 w 432000"/>
              <a:gd name="connsiteY6" fmla="*/ 431999 h 431999"/>
              <a:gd name="connsiteX7" fmla="*/ 133497 w 432000"/>
              <a:gd name="connsiteY7" fmla="*/ 266990 h 431999"/>
              <a:gd name="connsiteX8" fmla="*/ 0 w 432000"/>
              <a:gd name="connsiteY8" fmla="*/ 165009 h 431999"/>
              <a:gd name="connsiteX9" fmla="*/ 165010 w 432000"/>
              <a:gd name="connsiteY9" fmla="*/ 165010 h 431999"/>
              <a:gd name="connsiteX10" fmla="*/ 216000 w 432000"/>
              <a:gd name="connsiteY10" fmla="*/ 0 h 43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32000" h="431999">
                <a:moveTo>
                  <a:pt x="216000" y="0"/>
                </a:moveTo>
                <a:lnTo>
                  <a:pt x="266990" y="165010"/>
                </a:lnTo>
                <a:lnTo>
                  <a:pt x="432000" y="165009"/>
                </a:lnTo>
                <a:lnTo>
                  <a:pt x="298503" y="266990"/>
                </a:lnTo>
                <a:lnTo>
                  <a:pt x="349495" y="431999"/>
                </a:lnTo>
                <a:lnTo>
                  <a:pt x="216000" y="330016"/>
                </a:lnTo>
                <a:lnTo>
                  <a:pt x="82505" y="431999"/>
                </a:lnTo>
                <a:lnTo>
                  <a:pt x="133497" y="266990"/>
                </a:lnTo>
                <a:lnTo>
                  <a:pt x="0" y="165009"/>
                </a:lnTo>
                <a:lnTo>
                  <a:pt x="165010" y="165010"/>
                </a:lnTo>
                <a:lnTo>
                  <a:pt x="21600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1" name="Rectangle 991">
            <a:extLst>
              <a:ext uri="{FF2B5EF4-FFF2-40B4-BE49-F238E27FC236}">
                <a16:creationId xmlns:a16="http://schemas.microsoft.com/office/drawing/2014/main" id="{26C96612-3931-4784-BBB1-E3ADEE4EB0FC}"/>
              </a:ext>
            </a:extLst>
          </p:cNvPr>
          <p:cNvSpPr/>
          <p:nvPr/>
        </p:nvSpPr>
        <p:spPr>
          <a:xfrm>
            <a:off x="5039997" y="-1"/>
            <a:ext cx="7152003" cy="540000"/>
          </a:xfrm>
          <a:prstGeom prst="rect">
            <a:avLst/>
          </a:prstGeom>
          <a:solidFill>
            <a:srgbClr val="C10B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Rectangle 992">
            <a:extLst>
              <a:ext uri="{FF2B5EF4-FFF2-40B4-BE49-F238E27FC236}">
                <a16:creationId xmlns:a16="http://schemas.microsoft.com/office/drawing/2014/main" id="{AE921AD5-436B-4107-A131-3798ECAF8BDC}"/>
              </a:ext>
            </a:extLst>
          </p:cNvPr>
          <p:cNvSpPr/>
          <p:nvPr/>
        </p:nvSpPr>
        <p:spPr>
          <a:xfrm>
            <a:off x="5039992" y="1010140"/>
            <a:ext cx="7152003" cy="540000"/>
          </a:xfrm>
          <a:prstGeom prst="rect">
            <a:avLst/>
          </a:prstGeom>
          <a:solidFill>
            <a:srgbClr val="C10B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" name="Rectangle 993">
            <a:extLst>
              <a:ext uri="{FF2B5EF4-FFF2-40B4-BE49-F238E27FC236}">
                <a16:creationId xmlns:a16="http://schemas.microsoft.com/office/drawing/2014/main" id="{A78419E4-29C1-48FB-ACC0-8D2BCD8B69E0}"/>
              </a:ext>
            </a:extLst>
          </p:cNvPr>
          <p:cNvSpPr/>
          <p:nvPr/>
        </p:nvSpPr>
        <p:spPr>
          <a:xfrm>
            <a:off x="5039993" y="2052806"/>
            <a:ext cx="7152008" cy="540000"/>
          </a:xfrm>
          <a:prstGeom prst="rect">
            <a:avLst/>
          </a:prstGeom>
          <a:solidFill>
            <a:srgbClr val="C10B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Rectangle 994">
            <a:extLst>
              <a:ext uri="{FF2B5EF4-FFF2-40B4-BE49-F238E27FC236}">
                <a16:creationId xmlns:a16="http://schemas.microsoft.com/office/drawing/2014/main" id="{B89D6126-0536-44C7-9AA3-0125469292ED}"/>
              </a:ext>
            </a:extLst>
          </p:cNvPr>
          <p:cNvSpPr/>
          <p:nvPr/>
        </p:nvSpPr>
        <p:spPr>
          <a:xfrm>
            <a:off x="5039992" y="3098679"/>
            <a:ext cx="7152008" cy="540000"/>
          </a:xfrm>
          <a:prstGeom prst="rect">
            <a:avLst/>
          </a:prstGeom>
          <a:solidFill>
            <a:srgbClr val="C10B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Rectangle 995">
            <a:extLst>
              <a:ext uri="{FF2B5EF4-FFF2-40B4-BE49-F238E27FC236}">
                <a16:creationId xmlns:a16="http://schemas.microsoft.com/office/drawing/2014/main" id="{299D9431-003F-4722-8A69-8689547ABF36}"/>
              </a:ext>
            </a:extLst>
          </p:cNvPr>
          <p:cNvSpPr/>
          <p:nvPr/>
        </p:nvSpPr>
        <p:spPr>
          <a:xfrm>
            <a:off x="0" y="4175473"/>
            <a:ext cx="12192002" cy="540000"/>
          </a:xfrm>
          <a:prstGeom prst="rect">
            <a:avLst/>
          </a:prstGeom>
          <a:solidFill>
            <a:srgbClr val="C10B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4" name="Rectangle 996">
            <a:extLst>
              <a:ext uri="{FF2B5EF4-FFF2-40B4-BE49-F238E27FC236}">
                <a16:creationId xmlns:a16="http://schemas.microsoft.com/office/drawing/2014/main" id="{DCE136E4-C4BA-4A39-BD4A-947A44B1730C}"/>
              </a:ext>
            </a:extLst>
          </p:cNvPr>
          <p:cNvSpPr/>
          <p:nvPr/>
        </p:nvSpPr>
        <p:spPr>
          <a:xfrm>
            <a:off x="-7" y="5249061"/>
            <a:ext cx="12192002" cy="540000"/>
          </a:xfrm>
          <a:prstGeom prst="rect">
            <a:avLst/>
          </a:prstGeom>
          <a:solidFill>
            <a:srgbClr val="C10B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2" name="Rectangle 997">
            <a:extLst>
              <a:ext uri="{FF2B5EF4-FFF2-40B4-BE49-F238E27FC236}">
                <a16:creationId xmlns:a16="http://schemas.microsoft.com/office/drawing/2014/main" id="{B18AE0C1-9CA3-41D6-854E-0D00B894135B}"/>
              </a:ext>
            </a:extLst>
          </p:cNvPr>
          <p:cNvSpPr/>
          <p:nvPr/>
        </p:nvSpPr>
        <p:spPr>
          <a:xfrm>
            <a:off x="-3" y="6318000"/>
            <a:ext cx="12192000" cy="540000"/>
          </a:xfrm>
          <a:prstGeom prst="rect">
            <a:avLst/>
          </a:prstGeom>
          <a:solidFill>
            <a:srgbClr val="C10B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United States of America</a:t>
            </a:r>
          </a:p>
          <a:p>
            <a:r>
              <a:rPr lang="zh-CN" altLang="en-US" dirty="0"/>
              <a:t>美利坚合众国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78982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2000">
        <p159:morph option="byWord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2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2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2" de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xit" presetSubtype="2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xit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" presetClass="exit" presetSubtype="2" decel="10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49" presetClass="exit" presetSubtype="0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49" presetClass="exit" presetSubtype="0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40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9" presetClass="exit" presetSubtype="0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46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49" presetClass="exit" presetSubtype="0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52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49" presetClass="exit" presetSubtype="0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58" dur="5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49" presetClass="exit" presetSubtype="0" ac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>
                                        <p:cTn id="64" dur="5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49" presetClass="exit" presetSubtype="0" ac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>
                                        <p:cTn id="70" dur="5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49" presetClass="exit" presetSubtype="0" ac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>
                                        <p:cTn id="76" dur="5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49" presetClass="exit" presetSubtype="0" ac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>
                                        <p:cTn id="82"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49" presetClass="exit" presetSubtype="0" ac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88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49" presetClass="exit" presetSubtype="0" ac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94" dur="5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49" presetClass="exit" presetSubtype="0" ac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0"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49" presetClass="exit" presetSubtype="0" ac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6" dur="5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9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49" presetClass="exit" presetSubtype="0" ac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2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49" presetClass="exit" presetSubtype="0" ac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8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49" presetClass="exit" presetSubtype="0" ac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4" dur="5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49" presetClass="exit" presetSubtype="0" ac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0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49" presetClass="exit" presetSubtype="0" ac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6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49" presetClass="exit" presetSubtype="0" ac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2" dur="5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49" presetClass="exit" presetSubtype="0" ac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8" dur="5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5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49" presetClass="exit" presetSubtype="0" ac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4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49" presetClass="exit" presetSubtype="0" ac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0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6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49" presetClass="exit" presetSubtype="0" ac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6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6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49" presetClass="exit" presetSubtype="0" ac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2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7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49" presetClass="exit" presetSubtype="0" ac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8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49" presetClass="exit" presetSubtype="0" ac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4" dur="5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5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49" presetClass="exit" presetSubtype="0" ac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0"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49" presetClass="exit" presetSubtype="0" ac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6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49" presetClass="exit" presetSubtype="0" ac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2" dur="5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5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5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49" presetClass="exit" presetSubtype="0" ac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8" dur="5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5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5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49" presetClass="exit" presetSubtype="0" ac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4"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49" presetClass="exit" presetSubtype="0" ac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0"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49" presetClass="exit" presetSubtype="0" ac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6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7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49" presetClass="exit" presetSubtype="0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49" presetClass="exit" presetSubtype="0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8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49" presetClass="exit" presetSubtype="0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4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49" presetClass="exit" presetSubtype="0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0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2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49" presetClass="exit" presetSubtype="0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6" dur="5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7" dur="5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" dur="5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9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20" grpId="0" animBg="1"/>
      <p:bldP spid="26" grpId="0" animBg="1"/>
      <p:bldP spid="28" grpId="0" animBg="1"/>
      <p:bldP spid="30" grpId="0" animBg="1"/>
      <p:bldP spid="32" grpId="0" animBg="1"/>
      <p:bldP spid="34" grpId="0" animBg="1"/>
      <p:bldP spid="36" grpId="0" animBg="1"/>
      <p:bldP spid="40" grpId="0" animBg="1"/>
      <p:bldP spid="42" grpId="0" animBg="1"/>
      <p:bldP spid="46" grpId="0" animBg="1"/>
      <p:bldP spid="50" grpId="0" animBg="1"/>
      <p:bldP spid="52" grpId="0" animBg="1"/>
      <p:bldP spid="56" grpId="0" animBg="1"/>
      <p:bldP spid="60" grpId="0" animBg="1"/>
      <p:bldP spid="62" grpId="0" animBg="1"/>
      <p:bldP spid="66" grpId="0" animBg="1"/>
      <p:bldP spid="68" grpId="0" animBg="1"/>
      <p:bldP spid="70" grpId="0" animBg="1"/>
      <p:bldP spid="72" grpId="0" animBg="1"/>
      <p:bldP spid="74" grpId="0" animBg="1"/>
      <p:bldP spid="76" grpId="0" animBg="1"/>
      <p:bldP spid="78" grpId="0" animBg="1"/>
      <p:bldP spid="80" grpId="0" animBg="1"/>
      <p:bldP spid="82" grpId="0" animBg="1"/>
      <p:bldP spid="84" grpId="0" animBg="1"/>
      <p:bldP spid="90" grpId="0" animBg="1"/>
      <p:bldP spid="92" grpId="0" animBg="1"/>
      <p:bldP spid="98" grpId="0" animBg="1"/>
      <p:bldP spid="100" grpId="0" animBg="1"/>
      <p:bldP spid="106" grpId="0" animBg="1"/>
      <p:bldP spid="108" grpId="0" animBg="1"/>
      <p:bldP spid="110" grpId="0" animBg="1"/>
      <p:bldP spid="112" grpId="0" animBg="1"/>
      <p:bldP spid="114" grpId="0" animBg="1"/>
      <p:bldP spid="116" grpId="0" animBg="1"/>
      <p:bldP spid="119" grpId="0" animBg="1"/>
      <p:bldP spid="11" grpId="0" animBg="1"/>
      <p:bldP spid="13" grpId="0" animBg="1"/>
      <p:bldP spid="2" grpId="0" animBg="1"/>
      <p:bldP spid="4" grpId="0" animBg="1"/>
      <p:bldP spid="14" grpId="0" animBg="1"/>
      <p:bldP spid="24" grpId="0" animBg="1"/>
      <p:bldP spid="22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-4" y="-1"/>
            <a:ext cx="12192003" cy="6856887"/>
          </a:xfrm>
          <a:prstGeom prst="rect">
            <a:avLst/>
          </a:prstGeom>
          <a:solidFill>
            <a:srgbClr val="0033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8" name="Star 999">
            <a:extLst>
              <a:ext uri="{FF2B5EF4-FFF2-40B4-BE49-F238E27FC236}">
                <a16:creationId xmlns:a16="http://schemas.microsoft.com/office/drawing/2014/main" id="{CAF558DA-9325-486C-95F5-A928431A2CC1}"/>
              </a:ext>
            </a:extLst>
          </p:cNvPr>
          <p:cNvSpPr/>
          <p:nvPr/>
        </p:nvSpPr>
        <p:spPr>
          <a:xfrm>
            <a:off x="5826000" y="1080000"/>
            <a:ext cx="540000" cy="540000"/>
          </a:xfrm>
          <a:prstGeom prst="star5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Star 999">
            <a:extLst>
              <a:ext uri="{FF2B5EF4-FFF2-40B4-BE49-F238E27FC236}">
                <a16:creationId xmlns:a16="http://schemas.microsoft.com/office/drawing/2014/main" id="{57B125DF-929E-4119-BB46-92D5D7BDEF61}"/>
              </a:ext>
            </a:extLst>
          </p:cNvPr>
          <p:cNvSpPr/>
          <p:nvPr/>
        </p:nvSpPr>
        <p:spPr>
          <a:xfrm>
            <a:off x="6873621" y="1409300"/>
            <a:ext cx="540000" cy="540000"/>
          </a:xfrm>
          <a:prstGeom prst="star5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7" name="Star 999">
            <a:extLst>
              <a:ext uri="{FF2B5EF4-FFF2-40B4-BE49-F238E27FC236}">
                <a16:creationId xmlns:a16="http://schemas.microsoft.com/office/drawing/2014/main" id="{16ABB009-51E7-4555-B1CF-F25A7451D879}"/>
              </a:ext>
            </a:extLst>
          </p:cNvPr>
          <p:cNvSpPr/>
          <p:nvPr/>
        </p:nvSpPr>
        <p:spPr>
          <a:xfrm>
            <a:off x="7582778" y="2191686"/>
            <a:ext cx="540000" cy="540000"/>
          </a:xfrm>
          <a:prstGeom prst="star5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0" name="Star 999">
            <a:extLst>
              <a:ext uri="{FF2B5EF4-FFF2-40B4-BE49-F238E27FC236}">
                <a16:creationId xmlns:a16="http://schemas.microsoft.com/office/drawing/2014/main" id="{0AD0266B-B030-4EAC-B2E7-7458E2871FEE}"/>
              </a:ext>
            </a:extLst>
          </p:cNvPr>
          <p:cNvSpPr/>
          <p:nvPr/>
        </p:nvSpPr>
        <p:spPr>
          <a:xfrm>
            <a:off x="7928648" y="3159000"/>
            <a:ext cx="540000" cy="540000"/>
          </a:xfrm>
          <a:prstGeom prst="star5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6" name="Star 999">
            <a:extLst>
              <a:ext uri="{FF2B5EF4-FFF2-40B4-BE49-F238E27FC236}">
                <a16:creationId xmlns:a16="http://schemas.microsoft.com/office/drawing/2014/main" id="{A977C914-5F84-4881-B052-A8EDD63D9B4B}"/>
              </a:ext>
            </a:extLst>
          </p:cNvPr>
          <p:cNvSpPr/>
          <p:nvPr/>
        </p:nvSpPr>
        <p:spPr>
          <a:xfrm>
            <a:off x="7582778" y="4120722"/>
            <a:ext cx="540000" cy="540000"/>
          </a:xfrm>
          <a:prstGeom prst="star5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8" name="Star 999">
            <a:extLst>
              <a:ext uri="{FF2B5EF4-FFF2-40B4-BE49-F238E27FC236}">
                <a16:creationId xmlns:a16="http://schemas.microsoft.com/office/drawing/2014/main" id="{CE0B7CB1-4372-47C5-B6C4-9D51824DE71C}"/>
              </a:ext>
            </a:extLst>
          </p:cNvPr>
          <p:cNvSpPr/>
          <p:nvPr/>
        </p:nvSpPr>
        <p:spPr>
          <a:xfrm>
            <a:off x="6873621" y="4910491"/>
            <a:ext cx="540000" cy="540000"/>
          </a:xfrm>
          <a:prstGeom prst="star5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8" name="Star 999">
            <a:extLst>
              <a:ext uri="{FF2B5EF4-FFF2-40B4-BE49-F238E27FC236}">
                <a16:creationId xmlns:a16="http://schemas.microsoft.com/office/drawing/2014/main" id="{DEE77FD5-4F03-4C64-99E0-0A2F4F311E11}"/>
              </a:ext>
            </a:extLst>
          </p:cNvPr>
          <p:cNvSpPr/>
          <p:nvPr/>
        </p:nvSpPr>
        <p:spPr>
          <a:xfrm>
            <a:off x="5825997" y="5238000"/>
            <a:ext cx="540000" cy="540000"/>
          </a:xfrm>
          <a:prstGeom prst="star5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8" name="Star 999">
            <a:extLst>
              <a:ext uri="{FF2B5EF4-FFF2-40B4-BE49-F238E27FC236}">
                <a16:creationId xmlns:a16="http://schemas.microsoft.com/office/drawing/2014/main" id="{936A0A1D-5CF4-4DB5-AAF0-88DE9D7AE3D8}"/>
              </a:ext>
            </a:extLst>
          </p:cNvPr>
          <p:cNvSpPr/>
          <p:nvPr/>
        </p:nvSpPr>
        <p:spPr>
          <a:xfrm>
            <a:off x="4778373" y="4908701"/>
            <a:ext cx="540000" cy="540000"/>
          </a:xfrm>
          <a:prstGeom prst="star5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8" name="Star 999">
            <a:extLst>
              <a:ext uri="{FF2B5EF4-FFF2-40B4-BE49-F238E27FC236}">
                <a16:creationId xmlns:a16="http://schemas.microsoft.com/office/drawing/2014/main" id="{03E02DCD-63AC-44EA-949A-3B883F7E2B5B}"/>
              </a:ext>
            </a:extLst>
          </p:cNvPr>
          <p:cNvSpPr/>
          <p:nvPr/>
        </p:nvSpPr>
        <p:spPr>
          <a:xfrm>
            <a:off x="4069223" y="4120722"/>
            <a:ext cx="540000" cy="540000"/>
          </a:xfrm>
          <a:prstGeom prst="star5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80" name="Star 999">
            <a:extLst>
              <a:ext uri="{FF2B5EF4-FFF2-40B4-BE49-F238E27FC236}">
                <a16:creationId xmlns:a16="http://schemas.microsoft.com/office/drawing/2014/main" id="{9673BD50-2EA4-4931-88B9-2F4EBF948F51}"/>
              </a:ext>
            </a:extLst>
          </p:cNvPr>
          <p:cNvSpPr/>
          <p:nvPr/>
        </p:nvSpPr>
        <p:spPr>
          <a:xfrm>
            <a:off x="3723352" y="3159000"/>
            <a:ext cx="540000" cy="540000"/>
          </a:xfrm>
          <a:prstGeom prst="star5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82" name="Star 999">
            <a:extLst>
              <a:ext uri="{FF2B5EF4-FFF2-40B4-BE49-F238E27FC236}">
                <a16:creationId xmlns:a16="http://schemas.microsoft.com/office/drawing/2014/main" id="{B2E259F3-A54D-4B40-9A6B-96B38A59D841}"/>
              </a:ext>
            </a:extLst>
          </p:cNvPr>
          <p:cNvSpPr/>
          <p:nvPr/>
        </p:nvSpPr>
        <p:spPr>
          <a:xfrm>
            <a:off x="4069223" y="2191686"/>
            <a:ext cx="540000" cy="540000"/>
          </a:xfrm>
          <a:prstGeom prst="star5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84" name="Star 999">
            <a:extLst>
              <a:ext uri="{FF2B5EF4-FFF2-40B4-BE49-F238E27FC236}">
                <a16:creationId xmlns:a16="http://schemas.microsoft.com/office/drawing/2014/main" id="{1D5DF637-AE1F-4882-8D8B-83FD4E1A7746}"/>
              </a:ext>
            </a:extLst>
          </p:cNvPr>
          <p:cNvSpPr/>
          <p:nvPr/>
        </p:nvSpPr>
        <p:spPr>
          <a:xfrm>
            <a:off x="4778373" y="1409299"/>
            <a:ext cx="540000" cy="540000"/>
          </a:xfrm>
          <a:prstGeom prst="star5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European Union</a:t>
            </a:r>
          </a:p>
          <a:p>
            <a:r>
              <a:rPr lang="zh-CN" altLang="en-US" dirty="0"/>
              <a:t>欧洲联盟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03659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2100">
        <p159:morph option="byWord"/>
      </p:transition>
    </mc:Choice>
    <mc:Fallback xmlns="">
      <p:transition spd="slow" advClick="0" advTm="21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xit" presetSubtype="0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9" presetClass="exit" presetSubtype="0" ac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9" presetClass="exit" presetSubtype="0" ac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9" presetClass="exit" presetSubtype="0" ac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49" presetClass="exit" presetSubtype="0" ac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5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9" presetClass="exit" presetSubtype="0" ac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36"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49" presetClass="exit" presetSubtype="0" accel="10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 calcmode="lin" valueType="num">
                                      <p:cBhvr>
                                        <p:cTn id="42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0" grpId="0" animBg="1"/>
      <p:bldP spid="26" grpId="0" animBg="1"/>
      <p:bldP spid="48" grpId="0" animBg="1"/>
      <p:bldP spid="78" grpId="0" animBg="1"/>
      <p:bldP spid="80" grpId="0" animBg="1"/>
      <p:bldP spid="84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-4" y="-1"/>
            <a:ext cx="12192003" cy="3429001"/>
          </a:xfrm>
          <a:prstGeom prst="rect">
            <a:avLst/>
          </a:prstGeom>
          <a:solidFill>
            <a:srgbClr val="F52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04" name="Star 999">
            <a:extLst>
              <a:ext uri="{FF2B5EF4-FFF2-40B4-BE49-F238E27FC236}">
                <a16:creationId xmlns:a16="http://schemas.microsoft.com/office/drawing/2014/main" id="{CE57BC1E-3497-4B7C-BB9D-878734EDF424}"/>
              </a:ext>
            </a:extLst>
          </p:cNvPr>
          <p:cNvSpPr/>
          <p:nvPr/>
        </p:nvSpPr>
        <p:spPr>
          <a:xfrm>
            <a:off x="3224231" y="2048369"/>
            <a:ext cx="576000" cy="576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88" name="Star 999">
            <a:extLst>
              <a:ext uri="{FF2B5EF4-FFF2-40B4-BE49-F238E27FC236}">
                <a16:creationId xmlns:a16="http://schemas.microsoft.com/office/drawing/2014/main" id="{B993FF76-4500-4DA4-BBD4-F4818EC8081E}"/>
              </a:ext>
            </a:extLst>
          </p:cNvPr>
          <p:cNvSpPr/>
          <p:nvPr/>
        </p:nvSpPr>
        <p:spPr>
          <a:xfrm>
            <a:off x="2402226" y="2048369"/>
            <a:ext cx="576000" cy="576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4" name="Star 999">
            <a:extLst>
              <a:ext uri="{FF2B5EF4-FFF2-40B4-BE49-F238E27FC236}">
                <a16:creationId xmlns:a16="http://schemas.microsoft.com/office/drawing/2014/main" id="{A98036F4-941C-40F8-9371-45C53021251C}"/>
              </a:ext>
            </a:extLst>
          </p:cNvPr>
          <p:cNvSpPr/>
          <p:nvPr/>
        </p:nvSpPr>
        <p:spPr>
          <a:xfrm>
            <a:off x="3501527" y="1236266"/>
            <a:ext cx="576000" cy="576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8" name="Star 999">
            <a:extLst>
              <a:ext uri="{FF2B5EF4-FFF2-40B4-BE49-F238E27FC236}">
                <a16:creationId xmlns:a16="http://schemas.microsoft.com/office/drawing/2014/main" id="{DEE77FD5-4F03-4C64-99E0-0A2F4F311E11}"/>
              </a:ext>
            </a:extLst>
          </p:cNvPr>
          <p:cNvSpPr/>
          <p:nvPr/>
        </p:nvSpPr>
        <p:spPr>
          <a:xfrm>
            <a:off x="2117709" y="1227630"/>
            <a:ext cx="576000" cy="576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94" name="Star 999">
            <a:extLst>
              <a:ext uri="{FF2B5EF4-FFF2-40B4-BE49-F238E27FC236}">
                <a16:creationId xmlns:a16="http://schemas.microsoft.com/office/drawing/2014/main" id="{13BC39DF-2BA8-46E3-A547-D84DB27EC5CF}"/>
              </a:ext>
            </a:extLst>
          </p:cNvPr>
          <p:cNvSpPr/>
          <p:nvPr/>
        </p:nvSpPr>
        <p:spPr>
          <a:xfrm>
            <a:off x="2809618" y="745537"/>
            <a:ext cx="576000" cy="576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5" name="Moon 1">
            <a:extLst>
              <a:ext uri="{FF2B5EF4-FFF2-40B4-BE49-F238E27FC236}">
                <a16:creationId xmlns:a16="http://schemas.microsoft.com/office/drawing/2014/main" id="{9F360B25-9340-4633-AA8C-2F2527429D69}"/>
              </a:ext>
            </a:extLst>
          </p:cNvPr>
          <p:cNvSpPr/>
          <p:nvPr/>
        </p:nvSpPr>
        <p:spPr>
          <a:xfrm>
            <a:off x="795344" y="476542"/>
            <a:ext cx="1237957" cy="2475914"/>
          </a:xfrm>
          <a:prstGeom prst="moon">
            <a:avLst>
              <a:gd name="adj" fmla="val 4772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Republic of Singapore</a:t>
            </a:r>
          </a:p>
          <a:p>
            <a:r>
              <a:rPr lang="zh-CN" altLang="en-US" dirty="0"/>
              <a:t>新加坡共和国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72815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-4" y="-1"/>
            <a:ext cx="12192003" cy="6856887"/>
          </a:xfrm>
          <a:prstGeom prst="rect">
            <a:avLst/>
          </a:prstGeom>
          <a:solidFill>
            <a:srgbClr val="017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931FFDE6-3609-4BD8-8E56-8A379E6A5741}"/>
              </a:ext>
            </a:extLst>
          </p:cNvPr>
          <p:cNvSpPr/>
          <p:nvPr/>
        </p:nvSpPr>
        <p:spPr>
          <a:xfrm>
            <a:off x="4656000" y="4603080"/>
            <a:ext cx="2880000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F4D01D-8B1C-49EC-8E32-9E26FEA9086D}"/>
              </a:ext>
            </a:extLst>
          </p:cNvPr>
          <p:cNvSpPr/>
          <p:nvPr/>
        </p:nvSpPr>
        <p:spPr>
          <a:xfrm>
            <a:off x="4836000" y="4755479"/>
            <a:ext cx="2520000" cy="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D5825C9-730A-4B1F-A3FB-2789B9180693}"/>
              </a:ext>
            </a:extLst>
          </p:cNvPr>
          <p:cNvSpPr/>
          <p:nvPr/>
        </p:nvSpPr>
        <p:spPr>
          <a:xfrm>
            <a:off x="5196000" y="4964150"/>
            <a:ext cx="1800000" cy="21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453692-2D63-497F-B0B4-4D1DA02AA5FC}"/>
              </a:ext>
            </a:extLst>
          </p:cNvPr>
          <p:cNvSpPr/>
          <p:nvPr/>
        </p:nvSpPr>
        <p:spPr>
          <a:xfrm>
            <a:off x="5736000" y="5257226"/>
            <a:ext cx="720000" cy="28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3" name="Triangle 1">
            <a:extLst>
              <a:ext uri="{FF2B5EF4-FFF2-40B4-BE49-F238E27FC236}">
                <a16:creationId xmlns:a16="http://schemas.microsoft.com/office/drawing/2014/main" id="{2F0EDB8A-F245-48E2-8AE5-D887979ABE65}"/>
              </a:ext>
            </a:extLst>
          </p:cNvPr>
          <p:cNvSpPr/>
          <p:nvPr/>
        </p:nvSpPr>
        <p:spPr>
          <a:xfrm rot="-4500000">
            <a:off x="4283769" y="3000831"/>
            <a:ext cx="1260000" cy="144000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Triangle 2">
            <a:extLst>
              <a:ext uri="{FF2B5EF4-FFF2-40B4-BE49-F238E27FC236}">
                <a16:creationId xmlns:a16="http://schemas.microsoft.com/office/drawing/2014/main" id="{36748192-8C66-4853-B486-8D764613D7BD}"/>
              </a:ext>
            </a:extLst>
          </p:cNvPr>
          <p:cNvSpPr/>
          <p:nvPr/>
        </p:nvSpPr>
        <p:spPr>
          <a:xfrm rot="4500000">
            <a:off x="6648233" y="3001792"/>
            <a:ext cx="1260000" cy="144000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5" name="Triangle 3">
            <a:extLst>
              <a:ext uri="{FF2B5EF4-FFF2-40B4-BE49-F238E27FC236}">
                <a16:creationId xmlns:a16="http://schemas.microsoft.com/office/drawing/2014/main" id="{D851D0EE-C397-49D2-9758-73DB1CC9EEED}"/>
              </a:ext>
            </a:extLst>
          </p:cNvPr>
          <p:cNvSpPr/>
          <p:nvPr/>
        </p:nvSpPr>
        <p:spPr>
          <a:xfrm>
            <a:off x="5196000" y="2354755"/>
            <a:ext cx="1800000" cy="216000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grpSp>
        <p:nvGrpSpPr>
          <p:cNvPr id="26" name="Group 1">
            <a:extLst>
              <a:ext uri="{FF2B5EF4-FFF2-40B4-BE49-F238E27FC236}">
                <a16:creationId xmlns:a16="http://schemas.microsoft.com/office/drawing/2014/main" id="{69FBF7D2-6BE6-4882-B6F4-14707BF0DAD1}"/>
              </a:ext>
            </a:extLst>
          </p:cNvPr>
          <p:cNvGrpSpPr/>
          <p:nvPr/>
        </p:nvGrpSpPr>
        <p:grpSpPr>
          <a:xfrm rot="16200000">
            <a:off x="3887672" y="1140744"/>
            <a:ext cx="4473941" cy="4327047"/>
            <a:chOff x="3887672" y="1140744"/>
            <a:chExt cx="4473941" cy="4327047"/>
          </a:xfrm>
        </p:grpSpPr>
        <p:sp>
          <p:nvSpPr>
            <p:cNvPr id="27" name="Moon 1">
              <a:extLst>
                <a:ext uri="{FF2B5EF4-FFF2-40B4-BE49-F238E27FC236}">
                  <a16:creationId xmlns:a16="http://schemas.microsoft.com/office/drawing/2014/main" id="{793EA64E-F027-43B2-A26B-73B2B7D0AACB}"/>
                </a:ext>
              </a:extLst>
            </p:cNvPr>
            <p:cNvSpPr>
              <a:spLocks noChangeAspect="1"/>
            </p:cNvSpPr>
            <p:nvPr/>
          </p:nvSpPr>
          <p:spPr>
            <a:xfrm rot="1465170">
              <a:off x="5558656" y="1140744"/>
              <a:ext cx="1080000" cy="2160000"/>
            </a:xfrm>
            <a:prstGeom prst="moon">
              <a:avLst>
                <a:gd name="adj" fmla="val 69188"/>
              </a:avLst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Moon 2">
              <a:extLst>
                <a:ext uri="{FF2B5EF4-FFF2-40B4-BE49-F238E27FC236}">
                  <a16:creationId xmlns:a16="http://schemas.microsoft.com/office/drawing/2014/main" id="{EEFA3E93-C5C2-4671-88DD-22A39AE8CCE8}"/>
                </a:ext>
              </a:extLst>
            </p:cNvPr>
            <p:cNvSpPr>
              <a:spLocks noChangeAspect="1"/>
            </p:cNvSpPr>
            <p:nvPr/>
          </p:nvSpPr>
          <p:spPr>
            <a:xfrm rot="5760000">
              <a:off x="6741613" y="1925160"/>
              <a:ext cx="1080000" cy="2160000"/>
            </a:xfrm>
            <a:prstGeom prst="moon">
              <a:avLst>
                <a:gd name="adj" fmla="val 69188"/>
              </a:avLst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Moon 3">
              <a:extLst>
                <a:ext uri="{FF2B5EF4-FFF2-40B4-BE49-F238E27FC236}">
                  <a16:creationId xmlns:a16="http://schemas.microsoft.com/office/drawing/2014/main" id="{D985B059-8727-465D-A6DA-0E33E0D8D51D}"/>
                </a:ext>
              </a:extLst>
            </p:cNvPr>
            <p:cNvSpPr>
              <a:spLocks noChangeAspect="1"/>
            </p:cNvSpPr>
            <p:nvPr/>
          </p:nvSpPr>
          <p:spPr>
            <a:xfrm rot="10080000">
              <a:off x="6357922" y="3307791"/>
              <a:ext cx="1080000" cy="2160000"/>
            </a:xfrm>
            <a:prstGeom prst="moon">
              <a:avLst>
                <a:gd name="adj" fmla="val 69188"/>
              </a:avLst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Moon 4">
              <a:extLst>
                <a:ext uri="{FF2B5EF4-FFF2-40B4-BE49-F238E27FC236}">
                  <a16:creationId xmlns:a16="http://schemas.microsoft.com/office/drawing/2014/main" id="{8C05FA8D-0B40-4CF6-AD81-E166833CC67B}"/>
                </a:ext>
              </a:extLst>
            </p:cNvPr>
            <p:cNvSpPr>
              <a:spLocks noChangeAspect="1"/>
            </p:cNvSpPr>
            <p:nvPr/>
          </p:nvSpPr>
          <p:spPr>
            <a:xfrm rot="14400000">
              <a:off x="4932697" y="3369716"/>
              <a:ext cx="1080000" cy="2160000"/>
            </a:xfrm>
            <a:prstGeom prst="moon">
              <a:avLst>
                <a:gd name="adj" fmla="val 69188"/>
              </a:avLst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Moon 5">
              <a:extLst>
                <a:ext uri="{FF2B5EF4-FFF2-40B4-BE49-F238E27FC236}">
                  <a16:creationId xmlns:a16="http://schemas.microsoft.com/office/drawing/2014/main" id="{722FD824-439A-44E4-B77D-B7FA0471B019}"/>
                </a:ext>
              </a:extLst>
            </p:cNvPr>
            <p:cNvSpPr>
              <a:spLocks noChangeAspect="1"/>
            </p:cNvSpPr>
            <p:nvPr/>
          </p:nvSpPr>
          <p:spPr>
            <a:xfrm rot="18720000">
              <a:off x="4427672" y="2035476"/>
              <a:ext cx="1080000" cy="2160000"/>
            </a:xfrm>
            <a:prstGeom prst="moon">
              <a:avLst>
                <a:gd name="adj" fmla="val 69188"/>
              </a:avLst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4" name="Star 5">
            <a:extLst>
              <a:ext uri="{FF2B5EF4-FFF2-40B4-BE49-F238E27FC236}">
                <a16:creationId xmlns:a16="http://schemas.microsoft.com/office/drawing/2014/main" id="{CE57BC1E-3497-4B7C-BB9D-878734EDF424}"/>
              </a:ext>
            </a:extLst>
          </p:cNvPr>
          <p:cNvSpPr/>
          <p:nvPr/>
        </p:nvSpPr>
        <p:spPr>
          <a:xfrm rot="2820000">
            <a:off x="7939871" y="2203338"/>
            <a:ext cx="576000" cy="576000"/>
          </a:xfrm>
          <a:prstGeom prst="star5">
            <a:avLst/>
          </a:prstGeom>
          <a:solidFill>
            <a:srgbClr val="FFD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88" name="Star 4">
            <a:extLst>
              <a:ext uri="{FF2B5EF4-FFF2-40B4-BE49-F238E27FC236}">
                <a16:creationId xmlns:a16="http://schemas.microsoft.com/office/drawing/2014/main" id="{B993FF76-4500-4DA4-BBD4-F4818EC8081E}"/>
              </a:ext>
            </a:extLst>
          </p:cNvPr>
          <p:cNvSpPr/>
          <p:nvPr/>
        </p:nvSpPr>
        <p:spPr>
          <a:xfrm rot="1440000">
            <a:off x="7062416" y="1522406"/>
            <a:ext cx="576000" cy="576000"/>
          </a:xfrm>
          <a:prstGeom prst="star5">
            <a:avLst/>
          </a:prstGeom>
          <a:solidFill>
            <a:srgbClr val="FFD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4" name="Star 3">
            <a:extLst>
              <a:ext uri="{FF2B5EF4-FFF2-40B4-BE49-F238E27FC236}">
                <a16:creationId xmlns:a16="http://schemas.microsoft.com/office/drawing/2014/main" id="{A98036F4-941C-40F8-9371-45C53021251C}"/>
              </a:ext>
            </a:extLst>
          </p:cNvPr>
          <p:cNvSpPr/>
          <p:nvPr/>
        </p:nvSpPr>
        <p:spPr>
          <a:xfrm rot="20151885">
            <a:off x="4553241" y="1522406"/>
            <a:ext cx="576000" cy="576000"/>
          </a:xfrm>
          <a:prstGeom prst="star5">
            <a:avLst/>
          </a:prstGeom>
          <a:solidFill>
            <a:srgbClr val="FFD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94" name="Star 2">
            <a:extLst>
              <a:ext uri="{FF2B5EF4-FFF2-40B4-BE49-F238E27FC236}">
                <a16:creationId xmlns:a16="http://schemas.microsoft.com/office/drawing/2014/main" id="{13BC39DF-2BA8-46E3-A547-D84DB27EC5CF}"/>
              </a:ext>
            </a:extLst>
          </p:cNvPr>
          <p:cNvSpPr/>
          <p:nvPr/>
        </p:nvSpPr>
        <p:spPr>
          <a:xfrm rot="18758850">
            <a:off x="3676225" y="2203432"/>
            <a:ext cx="576000" cy="576000"/>
          </a:xfrm>
          <a:prstGeom prst="star5">
            <a:avLst/>
          </a:prstGeom>
          <a:solidFill>
            <a:srgbClr val="FFD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8" name="Star 1">
            <a:extLst>
              <a:ext uri="{FF2B5EF4-FFF2-40B4-BE49-F238E27FC236}">
                <a16:creationId xmlns:a16="http://schemas.microsoft.com/office/drawing/2014/main" id="{DEE77FD5-4F03-4C64-99E0-0A2F4F311E11}"/>
              </a:ext>
            </a:extLst>
          </p:cNvPr>
          <p:cNvSpPr/>
          <p:nvPr/>
        </p:nvSpPr>
        <p:spPr>
          <a:xfrm>
            <a:off x="5664000" y="1080000"/>
            <a:ext cx="864000" cy="864000"/>
          </a:xfrm>
          <a:prstGeom prst="star5">
            <a:avLst/>
          </a:prstGeom>
          <a:solidFill>
            <a:srgbClr val="FFD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Macau SAR</a:t>
            </a:r>
          </a:p>
          <a:p>
            <a:r>
              <a:rPr lang="zh-CN" altLang="en-US" dirty="0"/>
              <a:t>澳门特别行政区</a:t>
            </a:r>
            <a:endParaRPr lang="en-US" altLang="zh-CN" dirty="0"/>
          </a:p>
        </p:txBody>
      </p:sp>
      <p:sp>
        <p:nvSpPr>
          <p:cNvPr id="23" name="Text Simplified">
            <a:extLst>
              <a:ext uri="{FF2B5EF4-FFF2-40B4-BE49-F238E27FC236}">
                <a16:creationId xmlns:a16="http://schemas.microsoft.com/office/drawing/2014/main" id="{BB31E1DD-17FF-4012-8216-BCE8C366BA77}"/>
              </a:ext>
            </a:extLst>
          </p:cNvPr>
          <p:cNvSpPr txBox="1"/>
          <p:nvPr/>
        </p:nvSpPr>
        <p:spPr>
          <a:xfrm>
            <a:off x="0" y="0"/>
            <a:ext cx="1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2400" dirty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Simplified</a:t>
            </a:r>
          </a:p>
          <a:p>
            <a:pPr lvl="0">
              <a:defRPr/>
            </a:pPr>
            <a:r>
              <a:rPr lang="zh-CN" altLang="en-US" sz="2400" dirty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简化图案</a:t>
            </a:r>
            <a:endParaRPr kumimoji="0" lang="en-US" altLang="zh-CN" sz="2400" i="0" u="none" strike="noStrike" kern="1200" cap="none" spc="0" normalizeH="0" baseline="0" noProof="0" dirty="0">
              <a:ln w="635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字幕黑体M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95972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9999">
            <a:extLst>
              <a:ext uri="{FF2B5EF4-FFF2-40B4-BE49-F238E27FC236}">
                <a16:creationId xmlns:a16="http://schemas.microsoft.com/office/drawing/2014/main" id="{C1CD4A76-0070-4CB4-B08F-91211A67F5AA}"/>
              </a:ext>
            </a:extLst>
          </p:cNvPr>
          <p:cNvGrpSpPr/>
          <p:nvPr/>
        </p:nvGrpSpPr>
        <p:grpSpPr>
          <a:xfrm>
            <a:off x="-3281" y="-2"/>
            <a:ext cx="12198562" cy="6858002"/>
            <a:chOff x="-3281" y="-2"/>
            <a:chExt cx="12198562" cy="685800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EA2A196-5899-4ACB-8FD4-69AC4813684E}"/>
                </a:ext>
              </a:extLst>
            </p:cNvPr>
            <p:cNvSpPr/>
            <p:nvPr/>
          </p:nvSpPr>
          <p:spPr>
            <a:xfrm>
              <a:off x="-3280" y="2889000"/>
              <a:ext cx="12195280" cy="1080000"/>
            </a:xfrm>
            <a:prstGeom prst="rect">
              <a:avLst/>
            </a:prstGeom>
            <a:solidFill>
              <a:srgbClr val="F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9930D4D3-977F-49EA-A977-DE168AC16244}"/>
                </a:ext>
              </a:extLst>
            </p:cNvPr>
            <p:cNvSpPr/>
            <p:nvPr/>
          </p:nvSpPr>
          <p:spPr>
            <a:xfrm>
              <a:off x="5556000" y="0"/>
              <a:ext cx="1080000" cy="6856886"/>
            </a:xfrm>
            <a:prstGeom prst="rect">
              <a:avLst/>
            </a:prstGeom>
            <a:solidFill>
              <a:srgbClr val="F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0" name="Triangle 1">
              <a:extLst>
                <a:ext uri="{FF2B5EF4-FFF2-40B4-BE49-F238E27FC236}">
                  <a16:creationId xmlns:a16="http://schemas.microsoft.com/office/drawing/2014/main" id="{F97B4B77-B783-45B1-9805-B26C17D9E3B5}"/>
                </a:ext>
              </a:extLst>
            </p:cNvPr>
            <p:cNvSpPr/>
            <p:nvPr/>
          </p:nvSpPr>
          <p:spPr>
            <a:xfrm flipV="1">
              <a:off x="7012909" y="0"/>
              <a:ext cx="4140000" cy="2376000"/>
            </a:xfrm>
            <a:prstGeom prst="rtTriangle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6" name="Triangle 2">
              <a:extLst>
                <a:ext uri="{FF2B5EF4-FFF2-40B4-BE49-F238E27FC236}">
                  <a16:creationId xmlns:a16="http://schemas.microsoft.com/office/drawing/2014/main" id="{632EA5ED-89F6-4A16-81B1-3C292BA0EB84}"/>
                </a:ext>
              </a:extLst>
            </p:cNvPr>
            <p:cNvSpPr/>
            <p:nvPr/>
          </p:nvSpPr>
          <p:spPr>
            <a:xfrm flipH="1">
              <a:off x="9312000" y="882317"/>
              <a:ext cx="2880000" cy="1657514"/>
            </a:xfrm>
            <a:prstGeom prst="rtTriangle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4" name="Triangle 3">
              <a:extLst>
                <a:ext uri="{FF2B5EF4-FFF2-40B4-BE49-F238E27FC236}">
                  <a16:creationId xmlns:a16="http://schemas.microsoft.com/office/drawing/2014/main" id="{F2DF7EF9-B3D5-447D-B471-F388A85F46AB}"/>
                </a:ext>
              </a:extLst>
            </p:cNvPr>
            <p:cNvSpPr/>
            <p:nvPr/>
          </p:nvSpPr>
          <p:spPr>
            <a:xfrm flipH="1" flipV="1">
              <a:off x="9312000" y="4317258"/>
              <a:ext cx="2880000" cy="1657514"/>
            </a:xfrm>
            <a:prstGeom prst="rtTriangle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2" name="Triangle 4">
              <a:extLst>
                <a:ext uri="{FF2B5EF4-FFF2-40B4-BE49-F238E27FC236}">
                  <a16:creationId xmlns:a16="http://schemas.microsoft.com/office/drawing/2014/main" id="{D1EB520C-C68E-4249-ACCC-BE66281F9E19}"/>
                </a:ext>
              </a:extLst>
            </p:cNvPr>
            <p:cNvSpPr/>
            <p:nvPr/>
          </p:nvSpPr>
          <p:spPr>
            <a:xfrm>
              <a:off x="7012909" y="4482000"/>
              <a:ext cx="4140000" cy="2376000"/>
            </a:xfrm>
            <a:prstGeom prst="rtTriangle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4" name="Triangle 5">
              <a:extLst>
                <a:ext uri="{FF2B5EF4-FFF2-40B4-BE49-F238E27FC236}">
                  <a16:creationId xmlns:a16="http://schemas.microsoft.com/office/drawing/2014/main" id="{6B34958E-6581-4164-B99F-E0C83E2EA50A}"/>
                </a:ext>
              </a:extLst>
            </p:cNvPr>
            <p:cNvSpPr/>
            <p:nvPr/>
          </p:nvSpPr>
          <p:spPr>
            <a:xfrm flipH="1">
              <a:off x="1041055" y="4482000"/>
              <a:ext cx="4140000" cy="2376000"/>
            </a:xfrm>
            <a:prstGeom prst="rtTriangle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" name="Triangle 6">
              <a:extLst>
                <a:ext uri="{FF2B5EF4-FFF2-40B4-BE49-F238E27FC236}">
                  <a16:creationId xmlns:a16="http://schemas.microsoft.com/office/drawing/2014/main" id="{D9B8E0C4-2102-47AE-BE57-EC2B121E0B43}"/>
                </a:ext>
              </a:extLst>
            </p:cNvPr>
            <p:cNvSpPr/>
            <p:nvPr/>
          </p:nvSpPr>
          <p:spPr>
            <a:xfrm flipV="1">
              <a:off x="0" y="4317258"/>
              <a:ext cx="2880000" cy="1657514"/>
            </a:xfrm>
            <a:prstGeom prst="rtTriangle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" name="Triangle 7">
              <a:extLst>
                <a:ext uri="{FF2B5EF4-FFF2-40B4-BE49-F238E27FC236}">
                  <a16:creationId xmlns:a16="http://schemas.microsoft.com/office/drawing/2014/main" id="{DB723480-AC33-4E47-9DBB-6E520D5A9DD2}"/>
                </a:ext>
              </a:extLst>
            </p:cNvPr>
            <p:cNvSpPr/>
            <p:nvPr/>
          </p:nvSpPr>
          <p:spPr>
            <a:xfrm>
              <a:off x="0" y="883228"/>
              <a:ext cx="2880000" cy="1657514"/>
            </a:xfrm>
            <a:prstGeom prst="rtTriangle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8" name="Triangle 8">
              <a:extLst>
                <a:ext uri="{FF2B5EF4-FFF2-40B4-BE49-F238E27FC236}">
                  <a16:creationId xmlns:a16="http://schemas.microsoft.com/office/drawing/2014/main" id="{70F8C60C-BAB6-44FA-BFCA-898A422811F1}"/>
                </a:ext>
              </a:extLst>
            </p:cNvPr>
            <p:cNvSpPr/>
            <p:nvPr/>
          </p:nvSpPr>
          <p:spPr>
            <a:xfrm flipH="1" flipV="1">
              <a:off x="1039091" y="-2"/>
              <a:ext cx="4140000" cy="2376000"/>
            </a:xfrm>
            <a:prstGeom prst="rtTriangle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7" name="Parallelogram 1">
              <a:extLst>
                <a:ext uri="{FF2B5EF4-FFF2-40B4-BE49-F238E27FC236}">
                  <a16:creationId xmlns:a16="http://schemas.microsoft.com/office/drawing/2014/main" id="{52CEE331-58F1-4717-8450-A17DDE622228}"/>
                </a:ext>
              </a:extLst>
            </p:cNvPr>
            <p:cNvSpPr/>
            <p:nvPr/>
          </p:nvSpPr>
          <p:spPr>
            <a:xfrm>
              <a:off x="7010944" y="1"/>
              <a:ext cx="5181055" cy="2536404"/>
            </a:xfrm>
            <a:prstGeom prst="parallelogram">
              <a:avLst>
                <a:gd name="adj" fmla="val 172920"/>
              </a:avLst>
            </a:prstGeom>
            <a:solidFill>
              <a:srgbClr val="F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grpSp>
          <p:nvGrpSpPr>
            <p:cNvPr id="37" name="Group 2">
              <a:extLst>
                <a:ext uri="{FF2B5EF4-FFF2-40B4-BE49-F238E27FC236}">
                  <a16:creationId xmlns:a16="http://schemas.microsoft.com/office/drawing/2014/main" id="{BCEE0933-23E6-4D9A-9B9D-A34B8E414BCD}"/>
                </a:ext>
              </a:extLst>
            </p:cNvPr>
            <p:cNvGrpSpPr/>
            <p:nvPr/>
          </p:nvGrpSpPr>
          <p:grpSpPr>
            <a:xfrm>
              <a:off x="8274627" y="4317258"/>
              <a:ext cx="3920654" cy="2260308"/>
              <a:chOff x="8274627" y="4317258"/>
              <a:chExt cx="3920654" cy="2260308"/>
            </a:xfrm>
          </p:grpSpPr>
          <p:sp>
            <p:nvSpPr>
              <p:cNvPr id="31" name="Parallelogram 2">
                <a:extLst>
                  <a:ext uri="{FF2B5EF4-FFF2-40B4-BE49-F238E27FC236}">
                    <a16:creationId xmlns:a16="http://schemas.microsoft.com/office/drawing/2014/main" id="{78B31B0F-A298-4F6F-AB19-B0ED8250053C}"/>
                  </a:ext>
                </a:extLst>
              </p:cNvPr>
              <p:cNvSpPr/>
              <p:nvPr/>
            </p:nvSpPr>
            <p:spPr>
              <a:xfrm flipH="1">
                <a:off x="8274627" y="4317258"/>
                <a:ext cx="3920654" cy="1788260"/>
              </a:xfrm>
              <a:prstGeom prst="parallelogram">
                <a:avLst>
                  <a:gd name="adj" fmla="val 173568"/>
                </a:avLst>
              </a:prstGeom>
              <a:solidFill>
                <a:srgbClr val="FE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35" name="Triangle 9">
                <a:extLst>
                  <a:ext uri="{FF2B5EF4-FFF2-40B4-BE49-F238E27FC236}">
                    <a16:creationId xmlns:a16="http://schemas.microsoft.com/office/drawing/2014/main" id="{18D5D1E6-0970-4733-BAA5-D3A684C7E56C}"/>
                  </a:ext>
                </a:extLst>
              </p:cNvPr>
              <p:cNvSpPr/>
              <p:nvPr/>
            </p:nvSpPr>
            <p:spPr>
              <a:xfrm flipH="1" flipV="1">
                <a:off x="11371795" y="6105518"/>
                <a:ext cx="820204" cy="472048"/>
              </a:xfrm>
              <a:prstGeom prst="rtTriangle">
                <a:avLst/>
              </a:prstGeom>
              <a:solidFill>
                <a:srgbClr val="FE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</p:grpSp>
        <p:sp>
          <p:nvSpPr>
            <p:cNvPr id="29" name="Parallelogram 3">
              <a:extLst>
                <a:ext uri="{FF2B5EF4-FFF2-40B4-BE49-F238E27FC236}">
                  <a16:creationId xmlns:a16="http://schemas.microsoft.com/office/drawing/2014/main" id="{4FD73669-283B-40DD-A961-17FEC864AEF4}"/>
                </a:ext>
              </a:extLst>
            </p:cNvPr>
            <p:cNvSpPr/>
            <p:nvPr/>
          </p:nvSpPr>
          <p:spPr>
            <a:xfrm>
              <a:off x="0" y="4321596"/>
              <a:ext cx="5181055" cy="2536404"/>
            </a:xfrm>
            <a:prstGeom prst="parallelogram">
              <a:avLst>
                <a:gd name="adj" fmla="val 172920"/>
              </a:avLst>
            </a:prstGeom>
            <a:solidFill>
              <a:srgbClr val="F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grpSp>
          <p:nvGrpSpPr>
            <p:cNvPr id="36" name="Group 4">
              <a:extLst>
                <a:ext uri="{FF2B5EF4-FFF2-40B4-BE49-F238E27FC236}">
                  <a16:creationId xmlns:a16="http://schemas.microsoft.com/office/drawing/2014/main" id="{440BA1D0-232E-49F3-B075-2EF77E093C83}"/>
                </a:ext>
              </a:extLst>
            </p:cNvPr>
            <p:cNvGrpSpPr/>
            <p:nvPr/>
          </p:nvGrpSpPr>
          <p:grpSpPr>
            <a:xfrm>
              <a:off x="-3281" y="278296"/>
              <a:ext cx="3920654" cy="2258109"/>
              <a:chOff x="-3281" y="278296"/>
              <a:chExt cx="3920654" cy="2258109"/>
            </a:xfrm>
          </p:grpSpPr>
          <p:sp>
            <p:nvSpPr>
              <p:cNvPr id="25" name="Parallelogram 4">
                <a:extLst>
                  <a:ext uri="{FF2B5EF4-FFF2-40B4-BE49-F238E27FC236}">
                    <a16:creationId xmlns:a16="http://schemas.microsoft.com/office/drawing/2014/main" id="{D4A84030-D242-4753-A7FB-51E13BFB2EE8}"/>
                  </a:ext>
                </a:extLst>
              </p:cNvPr>
              <p:cNvSpPr/>
              <p:nvPr/>
            </p:nvSpPr>
            <p:spPr>
              <a:xfrm flipH="1">
                <a:off x="-3281" y="748145"/>
                <a:ext cx="3920654" cy="1788260"/>
              </a:xfrm>
              <a:prstGeom prst="parallelogram">
                <a:avLst>
                  <a:gd name="adj" fmla="val 173568"/>
                </a:avLst>
              </a:prstGeom>
              <a:solidFill>
                <a:srgbClr val="FE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33" name="Triangle 10">
                <a:extLst>
                  <a:ext uri="{FF2B5EF4-FFF2-40B4-BE49-F238E27FC236}">
                    <a16:creationId xmlns:a16="http://schemas.microsoft.com/office/drawing/2014/main" id="{B2C25CA7-603D-4553-B092-EAD2E4306D1D}"/>
                  </a:ext>
                </a:extLst>
              </p:cNvPr>
              <p:cNvSpPr/>
              <p:nvPr/>
            </p:nvSpPr>
            <p:spPr>
              <a:xfrm>
                <a:off x="-3281" y="278296"/>
                <a:ext cx="820204" cy="472048"/>
              </a:xfrm>
              <a:prstGeom prst="rtTriangle">
                <a:avLst/>
              </a:prstGeom>
              <a:solidFill>
                <a:srgbClr val="FE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</p:grpSp>
      </p:grp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United Kingdom of Great Britain and Northern Ireland</a:t>
            </a:r>
          </a:p>
          <a:p>
            <a:r>
              <a:rPr lang="zh-CN" altLang="en-US" dirty="0"/>
              <a:t>大不列颠及北爱尔兰联合王国（英国）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71978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-4" y="-1"/>
            <a:ext cx="12192003" cy="6856887"/>
          </a:xfrm>
          <a:prstGeom prst="rect">
            <a:avLst/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grpSp>
        <p:nvGrpSpPr>
          <p:cNvPr id="21" name="Group 1">
            <a:extLst>
              <a:ext uri="{FF2B5EF4-FFF2-40B4-BE49-F238E27FC236}">
                <a16:creationId xmlns:a16="http://schemas.microsoft.com/office/drawing/2014/main" id="{20879232-83E3-4654-9E33-C30212567E93}"/>
              </a:ext>
            </a:extLst>
          </p:cNvPr>
          <p:cNvGrpSpPr/>
          <p:nvPr/>
        </p:nvGrpSpPr>
        <p:grpSpPr>
          <a:xfrm>
            <a:off x="3887672" y="1140744"/>
            <a:ext cx="4473941" cy="4327047"/>
            <a:chOff x="3887672" y="1140744"/>
            <a:chExt cx="4473941" cy="4327047"/>
          </a:xfrm>
        </p:grpSpPr>
        <p:sp>
          <p:nvSpPr>
            <p:cNvPr id="11" name="Moon 1">
              <a:extLst>
                <a:ext uri="{FF2B5EF4-FFF2-40B4-BE49-F238E27FC236}">
                  <a16:creationId xmlns:a16="http://schemas.microsoft.com/office/drawing/2014/main" id="{E93C3D98-77B9-4027-B72C-06CDDD22DE83}"/>
                </a:ext>
              </a:extLst>
            </p:cNvPr>
            <p:cNvSpPr>
              <a:spLocks noChangeAspect="1"/>
            </p:cNvSpPr>
            <p:nvPr/>
          </p:nvSpPr>
          <p:spPr>
            <a:xfrm rot="1465170">
              <a:off x="5558656" y="1140744"/>
              <a:ext cx="1080000" cy="2160000"/>
            </a:xfrm>
            <a:prstGeom prst="moon">
              <a:avLst>
                <a:gd name="adj" fmla="val 6918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Moon 2">
              <a:extLst>
                <a:ext uri="{FF2B5EF4-FFF2-40B4-BE49-F238E27FC236}">
                  <a16:creationId xmlns:a16="http://schemas.microsoft.com/office/drawing/2014/main" id="{73F0DB5E-8534-4CC4-B0B5-E1FF66A2C43C}"/>
                </a:ext>
              </a:extLst>
            </p:cNvPr>
            <p:cNvSpPr>
              <a:spLocks noChangeAspect="1"/>
            </p:cNvSpPr>
            <p:nvPr/>
          </p:nvSpPr>
          <p:spPr>
            <a:xfrm rot="5760000">
              <a:off x="6741613" y="1925160"/>
              <a:ext cx="1080000" cy="2160000"/>
            </a:xfrm>
            <a:prstGeom prst="moon">
              <a:avLst>
                <a:gd name="adj" fmla="val 6918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Moon 3">
              <a:extLst>
                <a:ext uri="{FF2B5EF4-FFF2-40B4-BE49-F238E27FC236}">
                  <a16:creationId xmlns:a16="http://schemas.microsoft.com/office/drawing/2014/main" id="{49E7F780-A013-4065-A22C-CD74253EAD54}"/>
                </a:ext>
              </a:extLst>
            </p:cNvPr>
            <p:cNvSpPr>
              <a:spLocks noChangeAspect="1"/>
            </p:cNvSpPr>
            <p:nvPr/>
          </p:nvSpPr>
          <p:spPr>
            <a:xfrm rot="10080000">
              <a:off x="6357922" y="3307791"/>
              <a:ext cx="1080000" cy="2160000"/>
            </a:xfrm>
            <a:prstGeom prst="moon">
              <a:avLst>
                <a:gd name="adj" fmla="val 6918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Moon 4">
              <a:extLst>
                <a:ext uri="{FF2B5EF4-FFF2-40B4-BE49-F238E27FC236}">
                  <a16:creationId xmlns:a16="http://schemas.microsoft.com/office/drawing/2014/main" id="{1516CF34-ABE6-4A63-A969-CA8B487C0779}"/>
                </a:ext>
              </a:extLst>
            </p:cNvPr>
            <p:cNvSpPr>
              <a:spLocks noChangeAspect="1"/>
            </p:cNvSpPr>
            <p:nvPr/>
          </p:nvSpPr>
          <p:spPr>
            <a:xfrm rot="14400000">
              <a:off x="4932697" y="3369716"/>
              <a:ext cx="1080000" cy="2160000"/>
            </a:xfrm>
            <a:prstGeom prst="moon">
              <a:avLst>
                <a:gd name="adj" fmla="val 6918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Moon 5">
              <a:extLst>
                <a:ext uri="{FF2B5EF4-FFF2-40B4-BE49-F238E27FC236}">
                  <a16:creationId xmlns:a16="http://schemas.microsoft.com/office/drawing/2014/main" id="{E5F27F5E-5344-410A-99AD-21988FBE374A}"/>
                </a:ext>
              </a:extLst>
            </p:cNvPr>
            <p:cNvSpPr>
              <a:spLocks noChangeAspect="1"/>
            </p:cNvSpPr>
            <p:nvPr/>
          </p:nvSpPr>
          <p:spPr>
            <a:xfrm rot="18720000">
              <a:off x="4427672" y="2035476"/>
              <a:ext cx="1080000" cy="2160000"/>
            </a:xfrm>
            <a:prstGeom prst="moon">
              <a:avLst>
                <a:gd name="adj" fmla="val 6918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4" name="Star 5">
            <a:extLst>
              <a:ext uri="{FF2B5EF4-FFF2-40B4-BE49-F238E27FC236}">
                <a16:creationId xmlns:a16="http://schemas.microsoft.com/office/drawing/2014/main" id="{CE57BC1E-3497-4B7C-BB9D-878734EDF424}"/>
              </a:ext>
            </a:extLst>
          </p:cNvPr>
          <p:cNvSpPr/>
          <p:nvPr/>
        </p:nvSpPr>
        <p:spPr>
          <a:xfrm rot="2520000">
            <a:off x="4543997" y="2840296"/>
            <a:ext cx="360000" cy="360000"/>
          </a:xfrm>
          <a:prstGeom prst="star5">
            <a:avLst/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88" name="Star 4">
            <a:extLst>
              <a:ext uri="{FF2B5EF4-FFF2-40B4-BE49-F238E27FC236}">
                <a16:creationId xmlns:a16="http://schemas.microsoft.com/office/drawing/2014/main" id="{B993FF76-4500-4DA4-BBD4-F4818EC8081E}"/>
              </a:ext>
            </a:extLst>
          </p:cNvPr>
          <p:cNvSpPr/>
          <p:nvPr/>
        </p:nvSpPr>
        <p:spPr>
          <a:xfrm rot="2520000">
            <a:off x="5216545" y="4456102"/>
            <a:ext cx="360000" cy="360000"/>
          </a:xfrm>
          <a:prstGeom prst="star5">
            <a:avLst/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4" name="Star 3">
            <a:extLst>
              <a:ext uri="{FF2B5EF4-FFF2-40B4-BE49-F238E27FC236}">
                <a16:creationId xmlns:a16="http://schemas.microsoft.com/office/drawing/2014/main" id="{A98036F4-941C-40F8-9371-45C53021251C}"/>
              </a:ext>
            </a:extLst>
          </p:cNvPr>
          <p:cNvSpPr/>
          <p:nvPr/>
        </p:nvSpPr>
        <p:spPr>
          <a:xfrm rot="6840000">
            <a:off x="6930882" y="4405873"/>
            <a:ext cx="360000" cy="360000"/>
          </a:xfrm>
          <a:prstGeom prst="star5">
            <a:avLst/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94" name="Star 2">
            <a:extLst>
              <a:ext uri="{FF2B5EF4-FFF2-40B4-BE49-F238E27FC236}">
                <a16:creationId xmlns:a16="http://schemas.microsoft.com/office/drawing/2014/main" id="{13BC39DF-2BA8-46E3-A547-D84DB27EC5CF}"/>
              </a:ext>
            </a:extLst>
          </p:cNvPr>
          <p:cNvSpPr/>
          <p:nvPr/>
        </p:nvSpPr>
        <p:spPr>
          <a:xfrm rot="2520000">
            <a:off x="7368542" y="2711597"/>
            <a:ext cx="360000" cy="360000"/>
          </a:xfrm>
          <a:prstGeom prst="star5">
            <a:avLst/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8" name="Star 1">
            <a:extLst>
              <a:ext uri="{FF2B5EF4-FFF2-40B4-BE49-F238E27FC236}">
                <a16:creationId xmlns:a16="http://schemas.microsoft.com/office/drawing/2014/main" id="{DEE77FD5-4F03-4C64-99E0-0A2F4F311E11}"/>
              </a:ext>
            </a:extLst>
          </p:cNvPr>
          <p:cNvSpPr/>
          <p:nvPr/>
        </p:nvSpPr>
        <p:spPr>
          <a:xfrm rot="2520000">
            <a:off x="5859707" y="1825585"/>
            <a:ext cx="360000" cy="360000"/>
          </a:xfrm>
          <a:prstGeom prst="star5">
            <a:avLst/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Hong Kong SAR</a:t>
            </a:r>
          </a:p>
          <a:p>
            <a:r>
              <a:rPr lang="zh-CN" altLang="en-US" dirty="0"/>
              <a:t>香港特别行政区</a:t>
            </a:r>
            <a:endParaRPr lang="en-US" altLang="zh-CN" dirty="0"/>
          </a:p>
        </p:txBody>
      </p:sp>
      <p:sp>
        <p:nvSpPr>
          <p:cNvPr id="16" name="Text Simplified">
            <a:extLst>
              <a:ext uri="{FF2B5EF4-FFF2-40B4-BE49-F238E27FC236}">
                <a16:creationId xmlns:a16="http://schemas.microsoft.com/office/drawing/2014/main" id="{1160AAB2-E85B-400D-8E3B-F0842A7D676E}"/>
              </a:ext>
            </a:extLst>
          </p:cNvPr>
          <p:cNvSpPr txBox="1"/>
          <p:nvPr/>
        </p:nvSpPr>
        <p:spPr>
          <a:xfrm>
            <a:off x="0" y="0"/>
            <a:ext cx="1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2400" dirty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Simplified</a:t>
            </a:r>
          </a:p>
          <a:p>
            <a:pPr lvl="0">
              <a:defRPr/>
            </a:pPr>
            <a:r>
              <a:rPr lang="zh-CN" altLang="en-US" sz="2400" dirty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简化图案</a:t>
            </a:r>
            <a:endParaRPr kumimoji="0" lang="en-US" altLang="zh-CN" sz="2400" i="0" u="none" strike="noStrike" kern="1200" cap="none" spc="0" normalizeH="0" baseline="0" noProof="0" dirty="0">
              <a:ln w="635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字幕黑体M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12574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-4" y="-1"/>
            <a:ext cx="12192003" cy="6856887"/>
          </a:xfrm>
          <a:prstGeom prst="rect">
            <a:avLst/>
          </a:prstGeom>
          <a:solidFill>
            <a:srgbClr val="DE28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grpSp>
        <p:nvGrpSpPr>
          <p:cNvPr id="13" name="Group 1">
            <a:extLst>
              <a:ext uri="{FF2B5EF4-FFF2-40B4-BE49-F238E27FC236}">
                <a16:creationId xmlns:a16="http://schemas.microsoft.com/office/drawing/2014/main" id="{C73E52FD-93C2-4F61-94AB-10145BAF3C5B}"/>
              </a:ext>
            </a:extLst>
          </p:cNvPr>
          <p:cNvGrpSpPr/>
          <p:nvPr/>
        </p:nvGrpSpPr>
        <p:grpSpPr>
          <a:xfrm rot="5400000">
            <a:off x="3887672" y="1140744"/>
            <a:ext cx="4473941" cy="4327047"/>
            <a:chOff x="3887672" y="1140744"/>
            <a:chExt cx="4473941" cy="4327047"/>
          </a:xfrm>
        </p:grpSpPr>
        <p:sp>
          <p:nvSpPr>
            <p:cNvPr id="14" name="Moon 1">
              <a:extLst>
                <a:ext uri="{FF2B5EF4-FFF2-40B4-BE49-F238E27FC236}">
                  <a16:creationId xmlns:a16="http://schemas.microsoft.com/office/drawing/2014/main" id="{91C3692D-F693-4728-A594-165A7D4418CD}"/>
                </a:ext>
              </a:extLst>
            </p:cNvPr>
            <p:cNvSpPr>
              <a:spLocks noChangeAspect="1"/>
            </p:cNvSpPr>
            <p:nvPr/>
          </p:nvSpPr>
          <p:spPr>
            <a:xfrm rot="1465170">
              <a:off x="5558656" y="1140744"/>
              <a:ext cx="1080000" cy="2160000"/>
            </a:xfrm>
            <a:prstGeom prst="moon">
              <a:avLst>
                <a:gd name="adj" fmla="val 69188"/>
              </a:avLst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Moon 2">
              <a:extLst>
                <a:ext uri="{FF2B5EF4-FFF2-40B4-BE49-F238E27FC236}">
                  <a16:creationId xmlns:a16="http://schemas.microsoft.com/office/drawing/2014/main" id="{544F9D48-4EB3-438F-83B0-3D58EEF03810}"/>
                </a:ext>
              </a:extLst>
            </p:cNvPr>
            <p:cNvSpPr>
              <a:spLocks noChangeAspect="1"/>
            </p:cNvSpPr>
            <p:nvPr/>
          </p:nvSpPr>
          <p:spPr>
            <a:xfrm rot="5760000">
              <a:off x="6741613" y="1925160"/>
              <a:ext cx="1080000" cy="2160000"/>
            </a:xfrm>
            <a:prstGeom prst="moon">
              <a:avLst>
                <a:gd name="adj" fmla="val 69188"/>
              </a:avLst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Moon 3">
              <a:extLst>
                <a:ext uri="{FF2B5EF4-FFF2-40B4-BE49-F238E27FC236}">
                  <a16:creationId xmlns:a16="http://schemas.microsoft.com/office/drawing/2014/main" id="{B95F9DA9-5E75-4A92-9B8B-3340718F0703}"/>
                </a:ext>
              </a:extLst>
            </p:cNvPr>
            <p:cNvSpPr>
              <a:spLocks noChangeAspect="1"/>
            </p:cNvSpPr>
            <p:nvPr/>
          </p:nvSpPr>
          <p:spPr>
            <a:xfrm rot="10080000">
              <a:off x="6357922" y="3307791"/>
              <a:ext cx="1080000" cy="2160000"/>
            </a:xfrm>
            <a:prstGeom prst="moon">
              <a:avLst>
                <a:gd name="adj" fmla="val 69188"/>
              </a:avLst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Moon 4">
              <a:extLst>
                <a:ext uri="{FF2B5EF4-FFF2-40B4-BE49-F238E27FC236}">
                  <a16:creationId xmlns:a16="http://schemas.microsoft.com/office/drawing/2014/main" id="{5844BB97-E147-48B5-8A75-6CA883C5286A}"/>
                </a:ext>
              </a:extLst>
            </p:cNvPr>
            <p:cNvSpPr>
              <a:spLocks noChangeAspect="1"/>
            </p:cNvSpPr>
            <p:nvPr/>
          </p:nvSpPr>
          <p:spPr>
            <a:xfrm rot="14400000">
              <a:off x="4932697" y="3369716"/>
              <a:ext cx="1080000" cy="2160000"/>
            </a:xfrm>
            <a:prstGeom prst="moon">
              <a:avLst>
                <a:gd name="adj" fmla="val 69188"/>
              </a:avLst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Moon 5">
              <a:extLst>
                <a:ext uri="{FF2B5EF4-FFF2-40B4-BE49-F238E27FC236}">
                  <a16:creationId xmlns:a16="http://schemas.microsoft.com/office/drawing/2014/main" id="{EDE0561B-CC5E-49D0-B439-E6BA0CBE2349}"/>
                </a:ext>
              </a:extLst>
            </p:cNvPr>
            <p:cNvSpPr>
              <a:spLocks noChangeAspect="1"/>
            </p:cNvSpPr>
            <p:nvPr/>
          </p:nvSpPr>
          <p:spPr>
            <a:xfrm rot="18720000">
              <a:off x="4427672" y="2035476"/>
              <a:ext cx="1080000" cy="2160000"/>
            </a:xfrm>
            <a:prstGeom prst="moon">
              <a:avLst>
                <a:gd name="adj" fmla="val 69188"/>
              </a:avLst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8" name="Star 5">
            <a:extLst>
              <a:ext uri="{FF2B5EF4-FFF2-40B4-BE49-F238E27FC236}">
                <a16:creationId xmlns:a16="http://schemas.microsoft.com/office/drawing/2014/main" id="{B993FF76-4500-4DA4-BBD4-F4818EC8081E}"/>
              </a:ext>
            </a:extLst>
          </p:cNvPr>
          <p:cNvSpPr/>
          <p:nvPr/>
        </p:nvSpPr>
        <p:spPr>
          <a:xfrm rot="6141073">
            <a:off x="2603226" y="2224958"/>
            <a:ext cx="576000" cy="576000"/>
          </a:xfrm>
          <a:prstGeom prst="star5">
            <a:avLst/>
          </a:prstGeom>
          <a:solidFill>
            <a:srgbClr val="FFD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04" name="Star 4">
            <a:extLst>
              <a:ext uri="{FF2B5EF4-FFF2-40B4-BE49-F238E27FC236}">
                <a16:creationId xmlns:a16="http://schemas.microsoft.com/office/drawing/2014/main" id="{CE57BC1E-3497-4B7C-BB9D-878734EDF424}"/>
              </a:ext>
            </a:extLst>
          </p:cNvPr>
          <p:cNvSpPr/>
          <p:nvPr/>
        </p:nvSpPr>
        <p:spPr>
          <a:xfrm rot="4076279">
            <a:off x="3216808" y="1620822"/>
            <a:ext cx="576000" cy="576000"/>
          </a:xfrm>
          <a:prstGeom prst="star5">
            <a:avLst/>
          </a:prstGeom>
          <a:solidFill>
            <a:srgbClr val="FFD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4" name="Star 3">
            <a:extLst>
              <a:ext uri="{FF2B5EF4-FFF2-40B4-BE49-F238E27FC236}">
                <a16:creationId xmlns:a16="http://schemas.microsoft.com/office/drawing/2014/main" id="{A98036F4-941C-40F8-9371-45C53021251C}"/>
              </a:ext>
            </a:extLst>
          </p:cNvPr>
          <p:cNvSpPr/>
          <p:nvPr/>
        </p:nvSpPr>
        <p:spPr>
          <a:xfrm rot="20151885">
            <a:off x="3216808" y="889360"/>
            <a:ext cx="576000" cy="576000"/>
          </a:xfrm>
          <a:prstGeom prst="star5">
            <a:avLst/>
          </a:prstGeom>
          <a:solidFill>
            <a:srgbClr val="FFD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94" name="Star 2">
            <a:extLst>
              <a:ext uri="{FF2B5EF4-FFF2-40B4-BE49-F238E27FC236}">
                <a16:creationId xmlns:a16="http://schemas.microsoft.com/office/drawing/2014/main" id="{13BC39DF-2BA8-46E3-A547-D84DB27EC5CF}"/>
              </a:ext>
            </a:extLst>
          </p:cNvPr>
          <p:cNvSpPr/>
          <p:nvPr/>
        </p:nvSpPr>
        <p:spPr>
          <a:xfrm rot="18758850">
            <a:off x="2628065" y="325733"/>
            <a:ext cx="576000" cy="576000"/>
          </a:xfrm>
          <a:prstGeom prst="star5">
            <a:avLst/>
          </a:prstGeom>
          <a:solidFill>
            <a:srgbClr val="FFD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8" name="Star 1">
            <a:extLst>
              <a:ext uri="{FF2B5EF4-FFF2-40B4-BE49-F238E27FC236}">
                <a16:creationId xmlns:a16="http://schemas.microsoft.com/office/drawing/2014/main" id="{DEE77FD5-4F03-4C64-99E0-0A2F4F311E11}"/>
              </a:ext>
            </a:extLst>
          </p:cNvPr>
          <p:cNvSpPr/>
          <p:nvPr/>
        </p:nvSpPr>
        <p:spPr>
          <a:xfrm>
            <a:off x="885742" y="715997"/>
            <a:ext cx="1440000" cy="1440000"/>
          </a:xfrm>
          <a:prstGeom prst="star5">
            <a:avLst/>
          </a:prstGeom>
          <a:solidFill>
            <a:srgbClr val="FFDE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People's Republic of China</a:t>
            </a:r>
          </a:p>
          <a:p>
            <a:r>
              <a:rPr lang="zh-CN" altLang="en-US" dirty="0"/>
              <a:t>中华人民共和国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58892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800">
        <p159:morph option="byWord"/>
      </p:transition>
    </mc:Choice>
    <mc:Fallback xmlns="">
      <p:transition spd="slow" advClick="0" advTm="18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xit" presetSubtype="0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9" presetClass="exit" presetSubtype="0" ac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9" presetClass="exit" presetSubtype="0" ac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5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9" presetClass="exit" presetSubtype="0" ac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animBg="1"/>
      <p:bldP spid="104" grpId="0" animBg="1"/>
      <p:bldP spid="54" grpId="0" animBg="1"/>
      <p:bldP spid="94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">
            <a:extLst>
              <a:ext uri="{FF2B5EF4-FFF2-40B4-BE49-F238E27FC236}">
                <a16:creationId xmlns:a16="http://schemas.microsoft.com/office/drawing/2014/main" id="{D72A3C6E-2898-4220-950B-FE59FA1E22F0}"/>
              </a:ext>
            </a:extLst>
          </p:cNvPr>
          <p:cNvSpPr/>
          <p:nvPr/>
        </p:nvSpPr>
        <p:spPr>
          <a:xfrm>
            <a:off x="-1" y="557"/>
            <a:ext cx="12192003" cy="6856887"/>
          </a:xfrm>
          <a:prstGeom prst="rect">
            <a:avLst/>
          </a:prstGeom>
          <a:solidFill>
            <a:srgbClr val="CE11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8" name="Star 1">
            <a:extLst>
              <a:ext uri="{FF2B5EF4-FFF2-40B4-BE49-F238E27FC236}">
                <a16:creationId xmlns:a16="http://schemas.microsoft.com/office/drawing/2014/main" id="{DEE77FD5-4F03-4C64-99E0-0A2F4F311E11}"/>
              </a:ext>
            </a:extLst>
          </p:cNvPr>
          <p:cNvSpPr/>
          <p:nvPr/>
        </p:nvSpPr>
        <p:spPr>
          <a:xfrm>
            <a:off x="4296000" y="1629000"/>
            <a:ext cx="3600000" cy="3600000"/>
          </a:xfrm>
          <a:prstGeom prst="star5">
            <a:avLst/>
          </a:prstGeom>
          <a:solidFill>
            <a:srgbClr val="FDD1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Socialist Republic of Vietnam</a:t>
            </a:r>
          </a:p>
          <a:p>
            <a:r>
              <a:rPr lang="zh-CN" altLang="en-US" dirty="0"/>
              <a:t>越南社会主义共和国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09443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">
            <a:extLst>
              <a:ext uri="{FF2B5EF4-FFF2-40B4-BE49-F238E27FC236}">
                <a16:creationId xmlns:a16="http://schemas.microsoft.com/office/drawing/2014/main" id="{DB1345AE-BC7D-4BB0-953E-18985A71B2D8}"/>
              </a:ext>
            </a:extLst>
          </p:cNvPr>
          <p:cNvSpPr/>
          <p:nvPr/>
        </p:nvSpPr>
        <p:spPr>
          <a:xfrm>
            <a:off x="-4" y="-1"/>
            <a:ext cx="12192003" cy="6856887"/>
          </a:xfrm>
          <a:custGeom>
            <a:avLst/>
            <a:gdLst>
              <a:gd name="connsiteX0" fmla="*/ 0 w 12192003"/>
              <a:gd name="connsiteY0" fmla="*/ 0 h 6856887"/>
              <a:gd name="connsiteX1" fmla="*/ 12192003 w 12192003"/>
              <a:gd name="connsiteY1" fmla="*/ 0 h 6856887"/>
              <a:gd name="connsiteX2" fmla="*/ 12192003 w 12192003"/>
              <a:gd name="connsiteY2" fmla="*/ 6856887 h 6856887"/>
              <a:gd name="connsiteX3" fmla="*/ 0 w 12192003"/>
              <a:gd name="connsiteY3" fmla="*/ 6856887 h 6856887"/>
              <a:gd name="connsiteX4" fmla="*/ 0 w 12192003"/>
              <a:gd name="connsiteY4" fmla="*/ 0 h 6856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3" h="6856887">
                <a:moveTo>
                  <a:pt x="0" y="0"/>
                </a:moveTo>
                <a:lnTo>
                  <a:pt x="12192003" y="0"/>
                </a:lnTo>
                <a:lnTo>
                  <a:pt x="12192003" y="6856887"/>
                </a:lnTo>
                <a:lnTo>
                  <a:pt x="0" y="6856887"/>
                </a:lnTo>
                <a:lnTo>
                  <a:pt x="0" y="0"/>
                </a:lnTo>
                <a:close/>
              </a:path>
            </a:pathLst>
          </a:custGeom>
          <a:solidFill>
            <a:srgbClr val="CE11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8" name="Star 1">
            <a:extLst>
              <a:ext uri="{FF2B5EF4-FFF2-40B4-BE49-F238E27FC236}">
                <a16:creationId xmlns:a16="http://schemas.microsoft.com/office/drawing/2014/main" id="{DEE77FD5-4F03-4C64-99E0-0A2F4F311E11}"/>
              </a:ext>
            </a:extLst>
          </p:cNvPr>
          <p:cNvSpPr/>
          <p:nvPr/>
        </p:nvSpPr>
        <p:spPr>
          <a:xfrm>
            <a:off x="4296000" y="1629000"/>
            <a:ext cx="3600000" cy="3600000"/>
          </a:xfrm>
          <a:prstGeom prst="star5">
            <a:avLst/>
          </a:prstGeom>
          <a:solidFill>
            <a:srgbClr val="FDD1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Socialist Republic of Vietnam</a:t>
            </a:r>
          </a:p>
          <a:p>
            <a:r>
              <a:rPr lang="zh-CN" altLang="en-US" dirty="0"/>
              <a:t>越南社会主义共和国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76699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-4" y="-1"/>
            <a:ext cx="12192003" cy="1296000"/>
          </a:xfrm>
          <a:prstGeom prst="rect">
            <a:avLst/>
          </a:prstGeom>
          <a:solidFill>
            <a:srgbClr val="002A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88F45DB2-6A04-4C6D-BA7A-01A3BE5C2717}"/>
              </a:ext>
            </a:extLst>
          </p:cNvPr>
          <p:cNvSpPr/>
          <p:nvPr/>
        </p:nvSpPr>
        <p:spPr>
          <a:xfrm>
            <a:off x="-1" y="2781000"/>
            <a:ext cx="12192003" cy="1296000"/>
          </a:xfrm>
          <a:prstGeom prst="rect">
            <a:avLst/>
          </a:prstGeom>
          <a:solidFill>
            <a:srgbClr val="002A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5C73DF4-7854-4E23-944D-66A911B14944}"/>
              </a:ext>
            </a:extLst>
          </p:cNvPr>
          <p:cNvSpPr/>
          <p:nvPr/>
        </p:nvSpPr>
        <p:spPr>
          <a:xfrm>
            <a:off x="-1" y="5562000"/>
            <a:ext cx="12192003" cy="1296000"/>
          </a:xfrm>
          <a:prstGeom prst="rect">
            <a:avLst/>
          </a:prstGeom>
          <a:solidFill>
            <a:srgbClr val="002A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7" name="Freeform 1">
            <a:extLst>
              <a:ext uri="{FF2B5EF4-FFF2-40B4-BE49-F238E27FC236}">
                <a16:creationId xmlns:a16="http://schemas.microsoft.com/office/drawing/2014/main" id="{C287B13C-A98A-48FA-AE33-1DB615774620}"/>
              </a:ext>
            </a:extLst>
          </p:cNvPr>
          <p:cNvSpPr/>
          <p:nvPr/>
        </p:nvSpPr>
        <p:spPr>
          <a:xfrm rot="5400000">
            <a:off x="-548444" y="548443"/>
            <a:ext cx="6856888" cy="5760000"/>
          </a:xfrm>
          <a:custGeom>
            <a:avLst/>
            <a:gdLst>
              <a:gd name="connsiteX0" fmla="*/ 0 w 6856888"/>
              <a:gd name="connsiteY0" fmla="*/ 5760000 h 5760000"/>
              <a:gd name="connsiteX1" fmla="*/ 3428444 w 6856888"/>
              <a:gd name="connsiteY1" fmla="*/ 0 h 5760000"/>
              <a:gd name="connsiteX2" fmla="*/ 6856888 w 6856888"/>
              <a:gd name="connsiteY2" fmla="*/ 5760000 h 5760000"/>
              <a:gd name="connsiteX3" fmla="*/ 0 w 6856888"/>
              <a:gd name="connsiteY3" fmla="*/ 576000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6888" h="5760000">
                <a:moveTo>
                  <a:pt x="0" y="5760000"/>
                </a:moveTo>
                <a:lnTo>
                  <a:pt x="3428444" y="0"/>
                </a:lnTo>
                <a:lnTo>
                  <a:pt x="6856888" y="5760000"/>
                </a:lnTo>
                <a:lnTo>
                  <a:pt x="0" y="5760000"/>
                </a:lnTo>
                <a:close/>
              </a:path>
            </a:pathLst>
          </a:custGeom>
          <a:solidFill>
            <a:srgbClr val="D01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8" name="Star 1">
            <a:extLst>
              <a:ext uri="{FF2B5EF4-FFF2-40B4-BE49-F238E27FC236}">
                <a16:creationId xmlns:a16="http://schemas.microsoft.com/office/drawing/2014/main" id="{DEE77FD5-4F03-4C64-99E0-0A2F4F311E11}"/>
              </a:ext>
            </a:extLst>
          </p:cNvPr>
          <p:cNvSpPr/>
          <p:nvPr/>
        </p:nvSpPr>
        <p:spPr>
          <a:xfrm rot="-4320000">
            <a:off x="1186782" y="2528999"/>
            <a:ext cx="1800000" cy="1800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Republic of Cuba</a:t>
            </a:r>
          </a:p>
          <a:p>
            <a:r>
              <a:rPr lang="zh-CN" altLang="en-US" dirty="0"/>
              <a:t>古巴共和国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39925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500">
        <p159:morph option="byWord"/>
      </p:transition>
    </mc:Choice>
    <mc:Fallback xmlns="">
      <p:transition spd="slow" advClick="0" advTm="1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-4" y="-1406773"/>
            <a:ext cx="12192003" cy="1296000"/>
          </a:xfrm>
          <a:prstGeom prst="rect">
            <a:avLst/>
          </a:prstGeom>
          <a:solidFill>
            <a:srgbClr val="002A90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5C73DF4-7854-4E23-944D-66A911B14944}"/>
              </a:ext>
            </a:extLst>
          </p:cNvPr>
          <p:cNvSpPr/>
          <p:nvPr/>
        </p:nvSpPr>
        <p:spPr>
          <a:xfrm>
            <a:off x="-1" y="6968771"/>
            <a:ext cx="12192003" cy="1296000"/>
          </a:xfrm>
          <a:prstGeom prst="rect">
            <a:avLst/>
          </a:prstGeom>
          <a:solidFill>
            <a:srgbClr val="002A90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88F45DB2-6A04-4C6D-BA7A-01A3BE5C2717}"/>
              </a:ext>
            </a:extLst>
          </p:cNvPr>
          <p:cNvSpPr/>
          <p:nvPr/>
        </p:nvSpPr>
        <p:spPr>
          <a:xfrm>
            <a:off x="-1" y="0"/>
            <a:ext cx="12192003" cy="6858000"/>
          </a:xfrm>
          <a:prstGeom prst="rect">
            <a:avLst/>
          </a:prstGeom>
          <a:solidFill>
            <a:srgbClr val="E309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7" name="Freeform 1">
            <a:extLst>
              <a:ext uri="{FF2B5EF4-FFF2-40B4-BE49-F238E27FC236}">
                <a16:creationId xmlns:a16="http://schemas.microsoft.com/office/drawing/2014/main" id="{C287B13C-A98A-48FA-AE33-1DB615774620}"/>
              </a:ext>
            </a:extLst>
          </p:cNvPr>
          <p:cNvSpPr/>
          <p:nvPr/>
        </p:nvSpPr>
        <p:spPr>
          <a:xfrm rot="5400000">
            <a:off x="11774860" y="548443"/>
            <a:ext cx="6856888" cy="5760000"/>
          </a:xfrm>
          <a:custGeom>
            <a:avLst/>
            <a:gdLst>
              <a:gd name="connsiteX0" fmla="*/ 0 w 6856888"/>
              <a:gd name="connsiteY0" fmla="*/ 5760000 h 5760000"/>
              <a:gd name="connsiteX1" fmla="*/ 3428444 w 6856888"/>
              <a:gd name="connsiteY1" fmla="*/ 0 h 5760000"/>
              <a:gd name="connsiteX2" fmla="*/ 6856888 w 6856888"/>
              <a:gd name="connsiteY2" fmla="*/ 5760000 h 5760000"/>
              <a:gd name="connsiteX3" fmla="*/ 0 w 6856888"/>
              <a:gd name="connsiteY3" fmla="*/ 576000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6888" h="5760000">
                <a:moveTo>
                  <a:pt x="0" y="5760000"/>
                </a:moveTo>
                <a:lnTo>
                  <a:pt x="3428444" y="0"/>
                </a:lnTo>
                <a:lnTo>
                  <a:pt x="6856888" y="5760000"/>
                </a:lnTo>
                <a:lnTo>
                  <a:pt x="0" y="5760000"/>
                </a:lnTo>
                <a:close/>
              </a:path>
            </a:pathLst>
          </a:custGeom>
          <a:solidFill>
            <a:srgbClr val="D0142C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3EE9CD3B-76C4-42AD-B556-8B0910A855ED}"/>
              </a:ext>
            </a:extLst>
          </p:cNvPr>
          <p:cNvSpPr/>
          <p:nvPr/>
        </p:nvSpPr>
        <p:spPr>
          <a:xfrm>
            <a:off x="1980000" y="1629000"/>
            <a:ext cx="3600000" cy="360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Oval 2">
            <a:extLst>
              <a:ext uri="{FF2B5EF4-FFF2-40B4-BE49-F238E27FC236}">
                <a16:creationId xmlns:a16="http://schemas.microsoft.com/office/drawing/2014/main" id="{FEFB3A26-F0C6-4353-A968-E077592121EE}"/>
              </a:ext>
            </a:extLst>
          </p:cNvPr>
          <p:cNvSpPr/>
          <p:nvPr/>
        </p:nvSpPr>
        <p:spPr>
          <a:xfrm>
            <a:off x="2803862" y="1989000"/>
            <a:ext cx="2880000" cy="2880000"/>
          </a:xfrm>
          <a:prstGeom prst="ellipse">
            <a:avLst/>
          </a:prstGeom>
          <a:solidFill>
            <a:srgbClr val="E309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8" name="Star 1">
            <a:extLst>
              <a:ext uri="{FF2B5EF4-FFF2-40B4-BE49-F238E27FC236}">
                <a16:creationId xmlns:a16="http://schemas.microsoft.com/office/drawing/2014/main" id="{DEE77FD5-4F03-4C64-99E0-0A2F4F311E11}"/>
              </a:ext>
            </a:extLst>
          </p:cNvPr>
          <p:cNvSpPr/>
          <p:nvPr/>
        </p:nvSpPr>
        <p:spPr>
          <a:xfrm rot="3180000">
            <a:off x="5616000" y="2433630"/>
            <a:ext cx="1800000" cy="1800000"/>
          </a:xfrm>
          <a:prstGeom prst="star5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Republic of Turkey</a:t>
            </a:r>
          </a:p>
          <a:p>
            <a:r>
              <a:rPr lang="zh-CN" altLang="en-US" dirty="0"/>
              <a:t>土耳其共和国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99560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500">
        <p159:morph option="byWord"/>
      </p:transition>
    </mc:Choice>
    <mc:Fallback xmlns="">
      <p:transition spd="slow" advClick="0" advTm="1500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95C73DF4-7854-4E23-944D-66A911B14944}"/>
              </a:ext>
            </a:extLst>
          </p:cNvPr>
          <p:cNvSpPr/>
          <p:nvPr/>
        </p:nvSpPr>
        <p:spPr>
          <a:xfrm>
            <a:off x="-1" y="5706000"/>
            <a:ext cx="12192003" cy="1152000"/>
          </a:xfrm>
          <a:prstGeom prst="rect">
            <a:avLst/>
          </a:prstGeom>
          <a:solidFill>
            <a:srgbClr val="024C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88F45DB2-6A04-4C6D-BA7A-01A3BE5C2717}"/>
              </a:ext>
            </a:extLst>
          </p:cNvPr>
          <p:cNvSpPr/>
          <p:nvPr/>
        </p:nvSpPr>
        <p:spPr>
          <a:xfrm>
            <a:off x="-1" y="1359000"/>
            <a:ext cx="12192003" cy="4140000"/>
          </a:xfrm>
          <a:prstGeom prst="rect">
            <a:avLst/>
          </a:prstGeom>
          <a:solidFill>
            <a:srgbClr val="EB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-4" y="0"/>
            <a:ext cx="12192003" cy="1152000"/>
          </a:xfrm>
          <a:prstGeom prst="rect">
            <a:avLst/>
          </a:prstGeom>
          <a:solidFill>
            <a:srgbClr val="024C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553687A-BCA5-42DB-870B-380BDE82B511}"/>
              </a:ext>
            </a:extLst>
          </p:cNvPr>
          <p:cNvSpPr/>
          <p:nvPr/>
        </p:nvSpPr>
        <p:spPr>
          <a:xfrm>
            <a:off x="2520000" y="2169000"/>
            <a:ext cx="2520000" cy="252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8" name="Star 1">
            <a:extLst>
              <a:ext uri="{FF2B5EF4-FFF2-40B4-BE49-F238E27FC236}">
                <a16:creationId xmlns:a16="http://schemas.microsoft.com/office/drawing/2014/main" id="{DEE77FD5-4F03-4C64-99E0-0A2F4F311E11}"/>
              </a:ext>
            </a:extLst>
          </p:cNvPr>
          <p:cNvSpPr/>
          <p:nvPr/>
        </p:nvSpPr>
        <p:spPr>
          <a:xfrm>
            <a:off x="2574000" y="2167886"/>
            <a:ext cx="2412000" cy="2268000"/>
          </a:xfrm>
          <a:prstGeom prst="star5">
            <a:avLst/>
          </a:prstGeom>
          <a:solidFill>
            <a:srgbClr val="EB1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Democratic People's Republic of Korea</a:t>
            </a:r>
          </a:p>
          <a:p>
            <a:r>
              <a:rPr lang="zh-CN" altLang="en-US" dirty="0"/>
              <a:t>朝鲜人民民主主义共和国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686589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95C73DF4-7854-4E23-944D-66A911B14944}"/>
              </a:ext>
            </a:extLst>
          </p:cNvPr>
          <p:cNvSpPr/>
          <p:nvPr/>
        </p:nvSpPr>
        <p:spPr>
          <a:xfrm>
            <a:off x="-1" y="5130000"/>
            <a:ext cx="12192003" cy="1728000"/>
          </a:xfrm>
          <a:prstGeom prst="rect">
            <a:avLst/>
          </a:prstGeom>
          <a:solidFill>
            <a:srgbClr val="CE11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-4" y="0"/>
            <a:ext cx="12192003" cy="1728000"/>
          </a:xfrm>
          <a:prstGeom prst="rect">
            <a:avLst/>
          </a:prstGeom>
          <a:solidFill>
            <a:srgbClr val="CE11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88F45DB2-6A04-4C6D-BA7A-01A3BE5C2717}"/>
              </a:ext>
            </a:extLst>
          </p:cNvPr>
          <p:cNvSpPr/>
          <p:nvPr/>
        </p:nvSpPr>
        <p:spPr>
          <a:xfrm>
            <a:off x="-1" y="1629000"/>
            <a:ext cx="12192003" cy="3600000"/>
          </a:xfrm>
          <a:prstGeom prst="rect">
            <a:avLst/>
          </a:prstGeom>
          <a:solidFill>
            <a:srgbClr val="0127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553687A-BCA5-42DB-870B-380BDE82B511}"/>
              </a:ext>
            </a:extLst>
          </p:cNvPr>
          <p:cNvSpPr/>
          <p:nvPr/>
        </p:nvSpPr>
        <p:spPr>
          <a:xfrm>
            <a:off x="4746000" y="2079000"/>
            <a:ext cx="2700000" cy="270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Lao People's Democratic Republic</a:t>
            </a:r>
          </a:p>
          <a:p>
            <a:r>
              <a:rPr lang="zh-CN" altLang="en-US" dirty="0"/>
              <a:t>老挝人民民主共和国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46645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95C73DF4-7854-4E23-944D-66A911B14944}"/>
              </a:ext>
            </a:extLst>
          </p:cNvPr>
          <p:cNvSpPr/>
          <p:nvPr/>
        </p:nvSpPr>
        <p:spPr>
          <a:xfrm>
            <a:off x="-1" y="5130000"/>
            <a:ext cx="12192003" cy="1728000"/>
          </a:xfrm>
          <a:prstGeom prst="rect">
            <a:avLst/>
          </a:prstGeom>
          <a:solidFill>
            <a:srgbClr val="CE11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E57DC577-5FFB-47F6-B9A5-172B0320B267}"/>
              </a:ext>
            </a:extLst>
          </p:cNvPr>
          <p:cNvSpPr/>
          <p:nvPr/>
        </p:nvSpPr>
        <p:spPr>
          <a:xfrm>
            <a:off x="-4" y="0"/>
            <a:ext cx="12192003" cy="1728000"/>
          </a:xfrm>
          <a:prstGeom prst="rect">
            <a:avLst/>
          </a:prstGeom>
          <a:solidFill>
            <a:srgbClr val="CE11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88F45DB2-6A04-4C6D-BA7A-01A3BE5C2717}"/>
              </a:ext>
            </a:extLst>
          </p:cNvPr>
          <p:cNvSpPr/>
          <p:nvPr/>
        </p:nvSpPr>
        <p:spPr>
          <a:xfrm>
            <a:off x="-1" y="0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553687A-BCA5-42DB-870B-380BDE82B511}"/>
              </a:ext>
            </a:extLst>
          </p:cNvPr>
          <p:cNvSpPr/>
          <p:nvPr/>
        </p:nvSpPr>
        <p:spPr>
          <a:xfrm>
            <a:off x="4296000" y="1629000"/>
            <a:ext cx="3600000" cy="3600000"/>
          </a:xfrm>
          <a:prstGeom prst="ellipse">
            <a:avLst/>
          </a:prstGeom>
          <a:solidFill>
            <a:srgbClr val="BE00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Freeform 1">
            <a:extLst>
              <a:ext uri="{FF2B5EF4-FFF2-40B4-BE49-F238E27FC236}">
                <a16:creationId xmlns:a16="http://schemas.microsoft.com/office/drawing/2014/main" id="{3B158F32-D2A2-488F-B5C1-4371EB306447}"/>
              </a:ext>
            </a:extLst>
          </p:cNvPr>
          <p:cNvSpPr/>
          <p:nvPr/>
        </p:nvSpPr>
        <p:spPr>
          <a:xfrm rot="5400000" flipV="1">
            <a:off x="4746000" y="1177886"/>
            <a:ext cx="2700000" cy="3600000"/>
          </a:xfrm>
          <a:custGeom>
            <a:avLst/>
            <a:gdLst>
              <a:gd name="connsiteX0" fmla="*/ 1800000 w 2700000"/>
              <a:gd name="connsiteY0" fmla="*/ 0 h 3600000"/>
              <a:gd name="connsiteX1" fmla="*/ 2700000 w 2700000"/>
              <a:gd name="connsiteY1" fmla="*/ 900000 h 3600000"/>
              <a:gd name="connsiteX2" fmla="*/ 1800000 w 2700000"/>
              <a:gd name="connsiteY2" fmla="*/ 1800000 h 3600000"/>
              <a:gd name="connsiteX3" fmla="*/ 900000 w 2700000"/>
              <a:gd name="connsiteY3" fmla="*/ 2700000 h 3600000"/>
              <a:gd name="connsiteX4" fmla="*/ 1800000 w 2700000"/>
              <a:gd name="connsiteY4" fmla="*/ 3600000 h 3600000"/>
              <a:gd name="connsiteX5" fmla="*/ 0 w 2700000"/>
              <a:gd name="connsiteY5" fmla="*/ 1800000 h 3600000"/>
              <a:gd name="connsiteX6" fmla="*/ 1800000 w 2700000"/>
              <a:gd name="connsiteY6" fmla="*/ 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0000" h="3600000">
                <a:moveTo>
                  <a:pt x="1800000" y="0"/>
                </a:moveTo>
                <a:cubicBezTo>
                  <a:pt x="2297056" y="0"/>
                  <a:pt x="2700000" y="402944"/>
                  <a:pt x="2700000" y="900000"/>
                </a:cubicBezTo>
                <a:cubicBezTo>
                  <a:pt x="2700000" y="1397056"/>
                  <a:pt x="2297056" y="1800000"/>
                  <a:pt x="1800000" y="1800000"/>
                </a:cubicBezTo>
                <a:cubicBezTo>
                  <a:pt x="1302944" y="1800000"/>
                  <a:pt x="900000" y="2202944"/>
                  <a:pt x="900000" y="2700000"/>
                </a:cubicBezTo>
                <a:cubicBezTo>
                  <a:pt x="900000" y="3197056"/>
                  <a:pt x="1302944" y="3600000"/>
                  <a:pt x="1800000" y="3600000"/>
                </a:cubicBezTo>
                <a:cubicBezTo>
                  <a:pt x="805887" y="3600000"/>
                  <a:pt x="0" y="2794113"/>
                  <a:pt x="0" y="1800000"/>
                </a:cubicBezTo>
                <a:cubicBezTo>
                  <a:pt x="0" y="805887"/>
                  <a:pt x="805887" y="0"/>
                  <a:pt x="1800000" y="0"/>
                </a:cubicBezTo>
                <a:close/>
              </a:path>
            </a:pathLst>
          </a:custGeom>
          <a:solidFill>
            <a:srgbClr val="003F86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grpSp>
        <p:nvGrpSpPr>
          <p:cNvPr id="13" name="Group 1">
            <a:extLst>
              <a:ext uri="{FF2B5EF4-FFF2-40B4-BE49-F238E27FC236}">
                <a16:creationId xmlns:a16="http://schemas.microsoft.com/office/drawing/2014/main" id="{3D0A52A6-956E-40D9-AD6F-519CA3891BFE}"/>
              </a:ext>
            </a:extLst>
          </p:cNvPr>
          <p:cNvGrpSpPr>
            <a:grpSpLocks noChangeAspect="1"/>
          </p:cNvGrpSpPr>
          <p:nvPr/>
        </p:nvGrpSpPr>
        <p:grpSpPr>
          <a:xfrm rot="16200000">
            <a:off x="-1104000" y="-2154543"/>
            <a:ext cx="14400000" cy="11167087"/>
            <a:chOff x="2496468" y="604013"/>
            <a:chExt cx="7337285" cy="5690007"/>
          </a:xfrm>
        </p:grpSpPr>
        <p:sp>
          <p:nvSpPr>
            <p:cNvPr id="14" name="Rectangle 999">
              <a:extLst>
                <a:ext uri="{FF2B5EF4-FFF2-40B4-BE49-F238E27FC236}">
                  <a16:creationId xmlns:a16="http://schemas.microsoft.com/office/drawing/2014/main" id="{717132B7-00FA-45CC-8F1B-AD120AAF994D}"/>
                </a:ext>
              </a:extLst>
            </p:cNvPr>
            <p:cNvSpPr/>
            <p:nvPr/>
          </p:nvSpPr>
          <p:spPr>
            <a:xfrm rot="-3600000">
              <a:off x="1740468" y="1360013"/>
              <a:ext cx="1800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5" name="Rectangle 999">
              <a:extLst>
                <a:ext uri="{FF2B5EF4-FFF2-40B4-BE49-F238E27FC236}">
                  <a16:creationId xmlns:a16="http://schemas.microsoft.com/office/drawing/2014/main" id="{E774E039-75D5-408F-AE42-810ADBB9D3E4}"/>
                </a:ext>
              </a:extLst>
            </p:cNvPr>
            <p:cNvSpPr/>
            <p:nvPr/>
          </p:nvSpPr>
          <p:spPr>
            <a:xfrm rot="18000000">
              <a:off x="2095497" y="1572905"/>
              <a:ext cx="1800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7" name="Rectangle 999">
              <a:extLst>
                <a:ext uri="{FF2B5EF4-FFF2-40B4-BE49-F238E27FC236}">
                  <a16:creationId xmlns:a16="http://schemas.microsoft.com/office/drawing/2014/main" id="{435E5475-C1E8-462E-A010-34DC8CC3C4BA}"/>
                </a:ext>
              </a:extLst>
            </p:cNvPr>
            <p:cNvSpPr/>
            <p:nvPr/>
          </p:nvSpPr>
          <p:spPr>
            <a:xfrm rot="18000000">
              <a:off x="2435238" y="1776335"/>
              <a:ext cx="1800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8" name="Rectangle 999">
              <a:extLst>
                <a:ext uri="{FF2B5EF4-FFF2-40B4-BE49-F238E27FC236}">
                  <a16:creationId xmlns:a16="http://schemas.microsoft.com/office/drawing/2014/main" id="{57133865-D257-4836-A580-323D21CA63E6}"/>
                </a:ext>
              </a:extLst>
            </p:cNvPr>
            <p:cNvSpPr/>
            <p:nvPr/>
          </p:nvSpPr>
          <p:spPr>
            <a:xfrm rot="18000000">
              <a:off x="8084215" y="5285201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9" name="Rectangle 999">
              <a:extLst>
                <a:ext uri="{FF2B5EF4-FFF2-40B4-BE49-F238E27FC236}">
                  <a16:creationId xmlns:a16="http://schemas.microsoft.com/office/drawing/2014/main" id="{F2E582F5-0319-42D9-B16C-33986903EBC7}"/>
                </a:ext>
              </a:extLst>
            </p:cNvPr>
            <p:cNvSpPr/>
            <p:nvPr/>
          </p:nvSpPr>
          <p:spPr>
            <a:xfrm rot="18000000">
              <a:off x="8582192" y="4413104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0" name="Rectangle 999">
              <a:extLst>
                <a:ext uri="{FF2B5EF4-FFF2-40B4-BE49-F238E27FC236}">
                  <a16:creationId xmlns:a16="http://schemas.microsoft.com/office/drawing/2014/main" id="{A86DB44B-9893-4446-ABA1-9AF5D25F1B4C}"/>
                </a:ext>
              </a:extLst>
            </p:cNvPr>
            <p:cNvSpPr/>
            <p:nvPr/>
          </p:nvSpPr>
          <p:spPr>
            <a:xfrm rot="18000000">
              <a:off x="8429059" y="5493872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1" name="Rectangle 999">
              <a:extLst>
                <a:ext uri="{FF2B5EF4-FFF2-40B4-BE49-F238E27FC236}">
                  <a16:creationId xmlns:a16="http://schemas.microsoft.com/office/drawing/2014/main" id="{84136BD1-EEE6-45E0-8E00-805DC185919E}"/>
                </a:ext>
              </a:extLst>
            </p:cNvPr>
            <p:cNvSpPr/>
            <p:nvPr/>
          </p:nvSpPr>
          <p:spPr>
            <a:xfrm rot="18000000">
              <a:off x="8929585" y="4621776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2" name="Rectangle 999">
              <a:extLst>
                <a:ext uri="{FF2B5EF4-FFF2-40B4-BE49-F238E27FC236}">
                  <a16:creationId xmlns:a16="http://schemas.microsoft.com/office/drawing/2014/main" id="{9FD4B6DE-6A96-473D-9D0C-3827415C7505}"/>
                </a:ext>
              </a:extLst>
            </p:cNvPr>
            <p:cNvSpPr/>
            <p:nvPr/>
          </p:nvSpPr>
          <p:spPr>
            <a:xfrm rot="18000000">
              <a:off x="8778542" y="5690976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3" name="Rectangle 999">
              <a:extLst>
                <a:ext uri="{FF2B5EF4-FFF2-40B4-BE49-F238E27FC236}">
                  <a16:creationId xmlns:a16="http://schemas.microsoft.com/office/drawing/2014/main" id="{8ECE442E-DBF4-4A26-8AD2-0009A577746E}"/>
                </a:ext>
              </a:extLst>
            </p:cNvPr>
            <p:cNvSpPr/>
            <p:nvPr/>
          </p:nvSpPr>
          <p:spPr>
            <a:xfrm rot="18000000">
              <a:off x="9280779" y="4821700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4" name="Rectangle 999">
              <a:extLst>
                <a:ext uri="{FF2B5EF4-FFF2-40B4-BE49-F238E27FC236}">
                  <a16:creationId xmlns:a16="http://schemas.microsoft.com/office/drawing/2014/main" id="{CDD87A2A-BF6F-4518-BEC9-7D99E22D7333}"/>
                </a:ext>
              </a:extLst>
            </p:cNvPr>
            <p:cNvSpPr/>
            <p:nvPr/>
          </p:nvSpPr>
          <p:spPr>
            <a:xfrm rot="3600000">
              <a:off x="1742674" y="5250020"/>
              <a:ext cx="1800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5" name="Rectangle 999">
              <a:extLst>
                <a:ext uri="{FF2B5EF4-FFF2-40B4-BE49-F238E27FC236}">
                  <a16:creationId xmlns:a16="http://schemas.microsoft.com/office/drawing/2014/main" id="{E3525B22-6037-4B91-9BB5-BAC4D56E33F6}"/>
                </a:ext>
              </a:extLst>
            </p:cNvPr>
            <p:cNvSpPr/>
            <p:nvPr/>
          </p:nvSpPr>
          <p:spPr>
            <a:xfrm rot="3600000">
              <a:off x="2347496" y="4600650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6" name="Rectangle 999">
              <a:extLst>
                <a:ext uri="{FF2B5EF4-FFF2-40B4-BE49-F238E27FC236}">
                  <a16:creationId xmlns:a16="http://schemas.microsoft.com/office/drawing/2014/main" id="{0F24A63F-E83A-41B1-A3B5-3047421DE8B0}"/>
                </a:ext>
              </a:extLst>
            </p:cNvPr>
            <p:cNvSpPr/>
            <p:nvPr/>
          </p:nvSpPr>
          <p:spPr>
            <a:xfrm rot="3600000">
              <a:off x="2849868" y="5469697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7" name="Rectangle 999">
              <a:extLst>
                <a:ext uri="{FF2B5EF4-FFF2-40B4-BE49-F238E27FC236}">
                  <a16:creationId xmlns:a16="http://schemas.microsoft.com/office/drawing/2014/main" id="{5573FCE3-907A-4958-94DC-306FC6D8CF31}"/>
                </a:ext>
              </a:extLst>
            </p:cNvPr>
            <p:cNvSpPr/>
            <p:nvPr/>
          </p:nvSpPr>
          <p:spPr>
            <a:xfrm rot="3600000">
              <a:off x="2450317" y="4822538"/>
              <a:ext cx="1800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8" name="Rectangle 999">
              <a:extLst>
                <a:ext uri="{FF2B5EF4-FFF2-40B4-BE49-F238E27FC236}">
                  <a16:creationId xmlns:a16="http://schemas.microsoft.com/office/drawing/2014/main" id="{87B9436D-00DD-4DF4-8104-4791140F388F}"/>
                </a:ext>
              </a:extLst>
            </p:cNvPr>
            <p:cNvSpPr/>
            <p:nvPr/>
          </p:nvSpPr>
          <p:spPr>
            <a:xfrm rot="3600000">
              <a:off x="8085985" y="1339856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9" name="Rectangle 999">
              <a:extLst>
                <a:ext uri="{FF2B5EF4-FFF2-40B4-BE49-F238E27FC236}">
                  <a16:creationId xmlns:a16="http://schemas.microsoft.com/office/drawing/2014/main" id="{75239B46-3044-4813-A4C8-CE6BBFAD2205}"/>
                </a:ext>
              </a:extLst>
            </p:cNvPr>
            <p:cNvSpPr/>
            <p:nvPr/>
          </p:nvSpPr>
          <p:spPr>
            <a:xfrm rot="3600000">
              <a:off x="8583181" y="2191280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0" name="Rectangle 999">
              <a:extLst>
                <a:ext uri="{FF2B5EF4-FFF2-40B4-BE49-F238E27FC236}">
                  <a16:creationId xmlns:a16="http://schemas.microsoft.com/office/drawing/2014/main" id="{88F852A7-E867-459E-9C43-BCDF7C50A46F}"/>
                </a:ext>
              </a:extLst>
            </p:cNvPr>
            <p:cNvSpPr/>
            <p:nvPr/>
          </p:nvSpPr>
          <p:spPr>
            <a:xfrm rot="3600000">
              <a:off x="8185869" y="1554843"/>
              <a:ext cx="1800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1" name="Rectangle 999">
              <a:extLst>
                <a:ext uri="{FF2B5EF4-FFF2-40B4-BE49-F238E27FC236}">
                  <a16:creationId xmlns:a16="http://schemas.microsoft.com/office/drawing/2014/main" id="{1DD391F0-525F-4CC7-9C7A-FB8484C5775A}"/>
                </a:ext>
              </a:extLst>
            </p:cNvPr>
            <p:cNvSpPr/>
            <p:nvPr/>
          </p:nvSpPr>
          <p:spPr>
            <a:xfrm rot="3600000">
              <a:off x="8793532" y="918406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2" name="Rectangle 999">
              <a:extLst>
                <a:ext uri="{FF2B5EF4-FFF2-40B4-BE49-F238E27FC236}">
                  <a16:creationId xmlns:a16="http://schemas.microsoft.com/office/drawing/2014/main" id="{F47A587D-1A0D-41C4-B0D3-3BAC63B4952A}"/>
                </a:ext>
              </a:extLst>
            </p:cNvPr>
            <p:cNvSpPr/>
            <p:nvPr/>
          </p:nvSpPr>
          <p:spPr>
            <a:xfrm rot="3600000">
              <a:off x="9293753" y="1774360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Japan</a:t>
            </a:r>
          </a:p>
          <a:p>
            <a:r>
              <a:rPr lang="zh-CN" altLang="en-US" dirty="0"/>
              <a:t>日本国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30840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">
            <a:extLst>
              <a:ext uri="{FF2B5EF4-FFF2-40B4-BE49-F238E27FC236}">
                <a16:creationId xmlns:a16="http://schemas.microsoft.com/office/drawing/2014/main" id="{2B06C379-1BE1-4096-B7E3-C381E9D7E1BD}"/>
              </a:ext>
            </a:extLst>
          </p:cNvPr>
          <p:cNvSpPr/>
          <p:nvPr/>
        </p:nvSpPr>
        <p:spPr>
          <a:xfrm>
            <a:off x="-1" y="0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553687A-BCA5-42DB-870B-380BDE82B511}"/>
              </a:ext>
            </a:extLst>
          </p:cNvPr>
          <p:cNvSpPr/>
          <p:nvPr/>
        </p:nvSpPr>
        <p:spPr>
          <a:xfrm>
            <a:off x="4476000" y="1809000"/>
            <a:ext cx="3240000" cy="3240000"/>
          </a:xfrm>
          <a:prstGeom prst="ellipse">
            <a:avLst/>
          </a:prstGeom>
          <a:solidFill>
            <a:srgbClr val="BE00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9" name="Freeform 1">
            <a:extLst>
              <a:ext uri="{FF2B5EF4-FFF2-40B4-BE49-F238E27FC236}">
                <a16:creationId xmlns:a16="http://schemas.microsoft.com/office/drawing/2014/main" id="{9084AF26-8A73-4DEA-AD91-8C4E98B0CE42}"/>
              </a:ext>
            </a:extLst>
          </p:cNvPr>
          <p:cNvSpPr/>
          <p:nvPr/>
        </p:nvSpPr>
        <p:spPr>
          <a:xfrm rot="18000000" flipV="1">
            <a:off x="4675463" y="2162556"/>
            <a:ext cx="2430000" cy="3240000"/>
          </a:xfrm>
          <a:custGeom>
            <a:avLst/>
            <a:gdLst>
              <a:gd name="connsiteX0" fmla="*/ 1800000 w 2700000"/>
              <a:gd name="connsiteY0" fmla="*/ 0 h 3600000"/>
              <a:gd name="connsiteX1" fmla="*/ 2700000 w 2700000"/>
              <a:gd name="connsiteY1" fmla="*/ 900000 h 3600000"/>
              <a:gd name="connsiteX2" fmla="*/ 1800000 w 2700000"/>
              <a:gd name="connsiteY2" fmla="*/ 1800000 h 3600000"/>
              <a:gd name="connsiteX3" fmla="*/ 900000 w 2700000"/>
              <a:gd name="connsiteY3" fmla="*/ 2700000 h 3600000"/>
              <a:gd name="connsiteX4" fmla="*/ 1800000 w 2700000"/>
              <a:gd name="connsiteY4" fmla="*/ 3600000 h 3600000"/>
              <a:gd name="connsiteX5" fmla="*/ 0 w 2700000"/>
              <a:gd name="connsiteY5" fmla="*/ 1800000 h 3600000"/>
              <a:gd name="connsiteX6" fmla="*/ 1800000 w 2700000"/>
              <a:gd name="connsiteY6" fmla="*/ 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0000" h="3600000">
                <a:moveTo>
                  <a:pt x="1800000" y="0"/>
                </a:moveTo>
                <a:cubicBezTo>
                  <a:pt x="2297056" y="0"/>
                  <a:pt x="2700000" y="402944"/>
                  <a:pt x="2700000" y="900000"/>
                </a:cubicBezTo>
                <a:cubicBezTo>
                  <a:pt x="2700000" y="1397056"/>
                  <a:pt x="2297056" y="1800000"/>
                  <a:pt x="1800000" y="1800000"/>
                </a:cubicBezTo>
                <a:cubicBezTo>
                  <a:pt x="1302944" y="1800000"/>
                  <a:pt x="900000" y="2202944"/>
                  <a:pt x="900000" y="2700000"/>
                </a:cubicBezTo>
                <a:cubicBezTo>
                  <a:pt x="900000" y="3197056"/>
                  <a:pt x="1302944" y="3600000"/>
                  <a:pt x="1800000" y="3600000"/>
                </a:cubicBezTo>
                <a:cubicBezTo>
                  <a:pt x="805887" y="3600000"/>
                  <a:pt x="0" y="2794113"/>
                  <a:pt x="0" y="1800000"/>
                </a:cubicBezTo>
                <a:cubicBezTo>
                  <a:pt x="0" y="805887"/>
                  <a:pt x="805887" y="0"/>
                  <a:pt x="1800000" y="0"/>
                </a:cubicBezTo>
                <a:close/>
              </a:path>
            </a:pathLst>
          </a:custGeom>
          <a:solidFill>
            <a:srgbClr val="003F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grpSp>
        <p:nvGrpSpPr>
          <p:cNvPr id="62" name="Group 1">
            <a:extLst>
              <a:ext uri="{FF2B5EF4-FFF2-40B4-BE49-F238E27FC236}">
                <a16:creationId xmlns:a16="http://schemas.microsoft.com/office/drawing/2014/main" id="{76E86DB9-D685-4D82-9A9A-E35983063C1B}"/>
              </a:ext>
            </a:extLst>
          </p:cNvPr>
          <p:cNvGrpSpPr/>
          <p:nvPr/>
        </p:nvGrpSpPr>
        <p:grpSpPr>
          <a:xfrm>
            <a:off x="2496468" y="604013"/>
            <a:ext cx="7337285" cy="5690007"/>
            <a:chOff x="2496468" y="604013"/>
            <a:chExt cx="7337285" cy="5690007"/>
          </a:xfrm>
        </p:grpSpPr>
        <p:sp>
          <p:nvSpPr>
            <p:cNvPr id="25" name="Rectangle 999">
              <a:extLst>
                <a:ext uri="{FF2B5EF4-FFF2-40B4-BE49-F238E27FC236}">
                  <a16:creationId xmlns:a16="http://schemas.microsoft.com/office/drawing/2014/main" id="{9789D02C-B935-46CE-835F-0C850F05CAEA}"/>
                </a:ext>
              </a:extLst>
            </p:cNvPr>
            <p:cNvSpPr/>
            <p:nvPr/>
          </p:nvSpPr>
          <p:spPr>
            <a:xfrm rot="-3600000">
              <a:off x="1740468" y="1360013"/>
              <a:ext cx="1800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7" name="Rectangle 999">
              <a:extLst>
                <a:ext uri="{FF2B5EF4-FFF2-40B4-BE49-F238E27FC236}">
                  <a16:creationId xmlns:a16="http://schemas.microsoft.com/office/drawing/2014/main" id="{7BA4D6D5-1C0D-4482-9D4C-4B4F93A059A5}"/>
                </a:ext>
              </a:extLst>
            </p:cNvPr>
            <p:cNvSpPr/>
            <p:nvPr/>
          </p:nvSpPr>
          <p:spPr>
            <a:xfrm rot="18000000">
              <a:off x="2095497" y="1572905"/>
              <a:ext cx="1800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9" name="Rectangle 999">
              <a:extLst>
                <a:ext uri="{FF2B5EF4-FFF2-40B4-BE49-F238E27FC236}">
                  <a16:creationId xmlns:a16="http://schemas.microsoft.com/office/drawing/2014/main" id="{7D725C5A-7205-4C2F-A11D-F342BC1E8185}"/>
                </a:ext>
              </a:extLst>
            </p:cNvPr>
            <p:cNvSpPr/>
            <p:nvPr/>
          </p:nvSpPr>
          <p:spPr>
            <a:xfrm rot="18000000">
              <a:off x="2435238" y="1776335"/>
              <a:ext cx="1800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1" name="Rectangle 999">
              <a:extLst>
                <a:ext uri="{FF2B5EF4-FFF2-40B4-BE49-F238E27FC236}">
                  <a16:creationId xmlns:a16="http://schemas.microsoft.com/office/drawing/2014/main" id="{2FDEC61B-60AF-45C0-8D39-71E60070A492}"/>
                </a:ext>
              </a:extLst>
            </p:cNvPr>
            <p:cNvSpPr/>
            <p:nvPr/>
          </p:nvSpPr>
          <p:spPr>
            <a:xfrm rot="18000000">
              <a:off x="8084215" y="5285201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3" name="Rectangle 999">
              <a:extLst>
                <a:ext uri="{FF2B5EF4-FFF2-40B4-BE49-F238E27FC236}">
                  <a16:creationId xmlns:a16="http://schemas.microsoft.com/office/drawing/2014/main" id="{28B62AD3-84D4-4DD0-B016-ABA14FF176D0}"/>
                </a:ext>
              </a:extLst>
            </p:cNvPr>
            <p:cNvSpPr/>
            <p:nvPr/>
          </p:nvSpPr>
          <p:spPr>
            <a:xfrm rot="18000000">
              <a:off x="8582192" y="4413104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7" name="Rectangle 999">
              <a:extLst>
                <a:ext uri="{FF2B5EF4-FFF2-40B4-BE49-F238E27FC236}">
                  <a16:creationId xmlns:a16="http://schemas.microsoft.com/office/drawing/2014/main" id="{2A0227B2-CE92-431C-89E9-B36F2662A837}"/>
                </a:ext>
              </a:extLst>
            </p:cNvPr>
            <p:cNvSpPr/>
            <p:nvPr/>
          </p:nvSpPr>
          <p:spPr>
            <a:xfrm rot="18000000">
              <a:off x="8429059" y="5493872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9" name="Rectangle 999">
              <a:extLst>
                <a:ext uri="{FF2B5EF4-FFF2-40B4-BE49-F238E27FC236}">
                  <a16:creationId xmlns:a16="http://schemas.microsoft.com/office/drawing/2014/main" id="{A2BCBF0D-B64C-41A7-94FE-B49E4FE36752}"/>
                </a:ext>
              </a:extLst>
            </p:cNvPr>
            <p:cNvSpPr/>
            <p:nvPr/>
          </p:nvSpPr>
          <p:spPr>
            <a:xfrm rot="18000000">
              <a:off x="8929585" y="4621776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1" name="Rectangle 999">
              <a:extLst>
                <a:ext uri="{FF2B5EF4-FFF2-40B4-BE49-F238E27FC236}">
                  <a16:creationId xmlns:a16="http://schemas.microsoft.com/office/drawing/2014/main" id="{3E42E5B9-863F-42F8-87DB-F527841089F7}"/>
                </a:ext>
              </a:extLst>
            </p:cNvPr>
            <p:cNvSpPr/>
            <p:nvPr/>
          </p:nvSpPr>
          <p:spPr>
            <a:xfrm rot="18000000">
              <a:off x="8778542" y="5690976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3" name="Rectangle 999">
              <a:extLst>
                <a:ext uri="{FF2B5EF4-FFF2-40B4-BE49-F238E27FC236}">
                  <a16:creationId xmlns:a16="http://schemas.microsoft.com/office/drawing/2014/main" id="{4DE98C64-117F-472C-A0F9-BAFCBB8902E9}"/>
                </a:ext>
              </a:extLst>
            </p:cNvPr>
            <p:cNvSpPr/>
            <p:nvPr/>
          </p:nvSpPr>
          <p:spPr>
            <a:xfrm rot="18000000">
              <a:off x="9280779" y="4821700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5" name="Rectangle 999">
              <a:extLst>
                <a:ext uri="{FF2B5EF4-FFF2-40B4-BE49-F238E27FC236}">
                  <a16:creationId xmlns:a16="http://schemas.microsoft.com/office/drawing/2014/main" id="{74BB4491-957F-4645-B973-3C777232F1AC}"/>
                </a:ext>
              </a:extLst>
            </p:cNvPr>
            <p:cNvSpPr/>
            <p:nvPr/>
          </p:nvSpPr>
          <p:spPr>
            <a:xfrm rot="3600000">
              <a:off x="1742674" y="5250020"/>
              <a:ext cx="1800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7" name="Rectangle 999">
              <a:extLst>
                <a:ext uri="{FF2B5EF4-FFF2-40B4-BE49-F238E27FC236}">
                  <a16:creationId xmlns:a16="http://schemas.microsoft.com/office/drawing/2014/main" id="{6F50BE79-1718-4274-9036-F7A38395654C}"/>
                </a:ext>
              </a:extLst>
            </p:cNvPr>
            <p:cNvSpPr/>
            <p:nvPr/>
          </p:nvSpPr>
          <p:spPr>
            <a:xfrm rot="3600000">
              <a:off x="2347496" y="4600650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9" name="Rectangle 999">
              <a:extLst>
                <a:ext uri="{FF2B5EF4-FFF2-40B4-BE49-F238E27FC236}">
                  <a16:creationId xmlns:a16="http://schemas.microsoft.com/office/drawing/2014/main" id="{8126B4A9-EC60-4FC4-9EB0-99B25D2433C2}"/>
                </a:ext>
              </a:extLst>
            </p:cNvPr>
            <p:cNvSpPr/>
            <p:nvPr/>
          </p:nvSpPr>
          <p:spPr>
            <a:xfrm rot="3600000">
              <a:off x="2849868" y="5469697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1" name="Rectangle 999">
              <a:extLst>
                <a:ext uri="{FF2B5EF4-FFF2-40B4-BE49-F238E27FC236}">
                  <a16:creationId xmlns:a16="http://schemas.microsoft.com/office/drawing/2014/main" id="{9EF61DDD-4D90-4A03-A15D-3D761E0D64B1}"/>
                </a:ext>
              </a:extLst>
            </p:cNvPr>
            <p:cNvSpPr/>
            <p:nvPr/>
          </p:nvSpPr>
          <p:spPr>
            <a:xfrm rot="3600000">
              <a:off x="2450317" y="4822538"/>
              <a:ext cx="1800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3" name="Rectangle 999">
              <a:extLst>
                <a:ext uri="{FF2B5EF4-FFF2-40B4-BE49-F238E27FC236}">
                  <a16:creationId xmlns:a16="http://schemas.microsoft.com/office/drawing/2014/main" id="{9805B5EA-F8C7-4398-9A5C-4A352EC8B220}"/>
                </a:ext>
              </a:extLst>
            </p:cNvPr>
            <p:cNvSpPr/>
            <p:nvPr/>
          </p:nvSpPr>
          <p:spPr>
            <a:xfrm rot="3600000">
              <a:off x="8085985" y="1339856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5" name="Rectangle 999">
              <a:extLst>
                <a:ext uri="{FF2B5EF4-FFF2-40B4-BE49-F238E27FC236}">
                  <a16:creationId xmlns:a16="http://schemas.microsoft.com/office/drawing/2014/main" id="{C032136B-9B80-45C3-83DA-B7785E24BAD4}"/>
                </a:ext>
              </a:extLst>
            </p:cNvPr>
            <p:cNvSpPr/>
            <p:nvPr/>
          </p:nvSpPr>
          <p:spPr>
            <a:xfrm rot="3600000">
              <a:off x="8583181" y="2191280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7" name="Rectangle 999">
              <a:extLst>
                <a:ext uri="{FF2B5EF4-FFF2-40B4-BE49-F238E27FC236}">
                  <a16:creationId xmlns:a16="http://schemas.microsoft.com/office/drawing/2014/main" id="{2E052F78-73D1-4CA0-B9A6-1F65566972B7}"/>
                </a:ext>
              </a:extLst>
            </p:cNvPr>
            <p:cNvSpPr/>
            <p:nvPr/>
          </p:nvSpPr>
          <p:spPr>
            <a:xfrm rot="3600000">
              <a:off x="8185869" y="1554843"/>
              <a:ext cx="1800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9" name="Rectangle 999">
              <a:extLst>
                <a:ext uri="{FF2B5EF4-FFF2-40B4-BE49-F238E27FC236}">
                  <a16:creationId xmlns:a16="http://schemas.microsoft.com/office/drawing/2014/main" id="{812DFD77-63CD-4F0C-8B91-29800E174D16}"/>
                </a:ext>
              </a:extLst>
            </p:cNvPr>
            <p:cNvSpPr/>
            <p:nvPr/>
          </p:nvSpPr>
          <p:spPr>
            <a:xfrm rot="3600000">
              <a:off x="8793532" y="918406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61" name="Rectangle 999">
              <a:extLst>
                <a:ext uri="{FF2B5EF4-FFF2-40B4-BE49-F238E27FC236}">
                  <a16:creationId xmlns:a16="http://schemas.microsoft.com/office/drawing/2014/main" id="{D6D1E671-7582-461D-8FFF-A109B5B4AEBD}"/>
                </a:ext>
              </a:extLst>
            </p:cNvPr>
            <p:cNvSpPr/>
            <p:nvPr/>
          </p:nvSpPr>
          <p:spPr>
            <a:xfrm rot="3600000">
              <a:off x="9293753" y="1774360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Republic of Korea</a:t>
            </a:r>
          </a:p>
          <a:p>
            <a:r>
              <a:rPr lang="zh-CN" altLang="en-US" dirty="0"/>
              <a:t>大韩民国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34912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992">
            <a:extLst>
              <a:ext uri="{FF2B5EF4-FFF2-40B4-BE49-F238E27FC236}">
                <a16:creationId xmlns:a16="http://schemas.microsoft.com/office/drawing/2014/main" id="{5EC6BCFF-E4C4-40C9-A63B-0406629901EB}"/>
              </a:ext>
            </a:extLst>
          </p:cNvPr>
          <p:cNvGrpSpPr/>
          <p:nvPr/>
        </p:nvGrpSpPr>
        <p:grpSpPr>
          <a:xfrm>
            <a:off x="-3284" y="0"/>
            <a:ext cx="12195284" cy="6856887"/>
            <a:chOff x="-3284" y="0"/>
            <a:chExt cx="12195284" cy="6856887"/>
          </a:xfrm>
        </p:grpSpPr>
        <p:sp>
          <p:nvSpPr>
            <p:cNvPr id="13" name="Rectangle 3">
              <a:extLst>
                <a:ext uri="{FF2B5EF4-FFF2-40B4-BE49-F238E27FC236}">
                  <a16:creationId xmlns:a16="http://schemas.microsoft.com/office/drawing/2014/main" id="{5E920E7A-78B8-4874-B50A-D4FB4081C39D}"/>
                </a:ext>
              </a:extLst>
            </p:cNvPr>
            <p:cNvSpPr/>
            <p:nvPr/>
          </p:nvSpPr>
          <p:spPr>
            <a:xfrm>
              <a:off x="6094358" y="0"/>
              <a:ext cx="6097642" cy="3428444"/>
            </a:xfrm>
            <a:prstGeom prst="rect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1" name="Rectangle 4">
              <a:extLst>
                <a:ext uri="{FF2B5EF4-FFF2-40B4-BE49-F238E27FC236}">
                  <a16:creationId xmlns:a16="http://schemas.microsoft.com/office/drawing/2014/main" id="{B819AD87-95AE-4A04-8139-869C1967F5FD}"/>
                </a:ext>
              </a:extLst>
            </p:cNvPr>
            <p:cNvSpPr/>
            <p:nvPr/>
          </p:nvSpPr>
          <p:spPr>
            <a:xfrm>
              <a:off x="6094358" y="3428442"/>
              <a:ext cx="6097642" cy="3428445"/>
            </a:xfrm>
            <a:prstGeom prst="rect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7B7DF138-5A90-4845-9930-3E66DD531376}"/>
                </a:ext>
              </a:extLst>
            </p:cNvPr>
            <p:cNvSpPr/>
            <p:nvPr/>
          </p:nvSpPr>
          <p:spPr>
            <a:xfrm>
              <a:off x="-3284" y="3428442"/>
              <a:ext cx="6097642" cy="3428444"/>
            </a:xfrm>
            <a:prstGeom prst="rect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grpSp>
        <p:nvGrpSpPr>
          <p:cNvPr id="8" name="Group 991">
            <a:extLst>
              <a:ext uri="{FF2B5EF4-FFF2-40B4-BE49-F238E27FC236}">
                <a16:creationId xmlns:a16="http://schemas.microsoft.com/office/drawing/2014/main" id="{C1CD4A76-0070-4CB4-B08F-91211A67F5AA}"/>
              </a:ext>
            </a:extLst>
          </p:cNvPr>
          <p:cNvGrpSpPr/>
          <p:nvPr/>
        </p:nvGrpSpPr>
        <p:grpSpPr>
          <a:xfrm>
            <a:off x="-3281" y="-2"/>
            <a:ext cx="6099283" cy="3429002"/>
            <a:chOff x="-3281" y="-2"/>
            <a:chExt cx="12198562" cy="685800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EA2A196-5899-4ACB-8FD4-69AC4813684E}"/>
                </a:ext>
              </a:extLst>
            </p:cNvPr>
            <p:cNvSpPr/>
            <p:nvPr/>
          </p:nvSpPr>
          <p:spPr>
            <a:xfrm>
              <a:off x="-3280" y="2889000"/>
              <a:ext cx="12195280" cy="1080000"/>
            </a:xfrm>
            <a:prstGeom prst="rect">
              <a:avLst/>
            </a:prstGeom>
            <a:solidFill>
              <a:srgbClr val="F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9930D4D3-977F-49EA-A977-DE168AC16244}"/>
                </a:ext>
              </a:extLst>
            </p:cNvPr>
            <p:cNvSpPr/>
            <p:nvPr/>
          </p:nvSpPr>
          <p:spPr>
            <a:xfrm>
              <a:off x="5556000" y="0"/>
              <a:ext cx="1080000" cy="6856886"/>
            </a:xfrm>
            <a:prstGeom prst="rect">
              <a:avLst/>
            </a:prstGeom>
            <a:solidFill>
              <a:srgbClr val="F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0" name="Triangle 1">
              <a:extLst>
                <a:ext uri="{FF2B5EF4-FFF2-40B4-BE49-F238E27FC236}">
                  <a16:creationId xmlns:a16="http://schemas.microsoft.com/office/drawing/2014/main" id="{F97B4B77-B783-45B1-9805-B26C17D9E3B5}"/>
                </a:ext>
              </a:extLst>
            </p:cNvPr>
            <p:cNvSpPr/>
            <p:nvPr/>
          </p:nvSpPr>
          <p:spPr>
            <a:xfrm flipV="1">
              <a:off x="7012909" y="0"/>
              <a:ext cx="4140000" cy="2376000"/>
            </a:xfrm>
            <a:prstGeom prst="rtTriangle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6" name="Triangle 2">
              <a:extLst>
                <a:ext uri="{FF2B5EF4-FFF2-40B4-BE49-F238E27FC236}">
                  <a16:creationId xmlns:a16="http://schemas.microsoft.com/office/drawing/2014/main" id="{632EA5ED-89F6-4A16-81B1-3C292BA0EB84}"/>
                </a:ext>
              </a:extLst>
            </p:cNvPr>
            <p:cNvSpPr/>
            <p:nvPr/>
          </p:nvSpPr>
          <p:spPr>
            <a:xfrm flipH="1">
              <a:off x="9312000" y="882317"/>
              <a:ext cx="2880000" cy="1657514"/>
            </a:xfrm>
            <a:prstGeom prst="rtTriangle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4" name="Triangle 3">
              <a:extLst>
                <a:ext uri="{FF2B5EF4-FFF2-40B4-BE49-F238E27FC236}">
                  <a16:creationId xmlns:a16="http://schemas.microsoft.com/office/drawing/2014/main" id="{F2DF7EF9-B3D5-447D-B471-F388A85F46AB}"/>
                </a:ext>
              </a:extLst>
            </p:cNvPr>
            <p:cNvSpPr/>
            <p:nvPr/>
          </p:nvSpPr>
          <p:spPr>
            <a:xfrm flipH="1" flipV="1">
              <a:off x="9312000" y="4317258"/>
              <a:ext cx="2880000" cy="1657514"/>
            </a:xfrm>
            <a:prstGeom prst="rtTriangle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2" name="Triangle 4">
              <a:extLst>
                <a:ext uri="{FF2B5EF4-FFF2-40B4-BE49-F238E27FC236}">
                  <a16:creationId xmlns:a16="http://schemas.microsoft.com/office/drawing/2014/main" id="{D1EB520C-C68E-4249-ACCC-BE66281F9E19}"/>
                </a:ext>
              </a:extLst>
            </p:cNvPr>
            <p:cNvSpPr/>
            <p:nvPr/>
          </p:nvSpPr>
          <p:spPr>
            <a:xfrm>
              <a:off x="7012909" y="4482000"/>
              <a:ext cx="4140000" cy="2376000"/>
            </a:xfrm>
            <a:prstGeom prst="rtTriangle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4" name="Triangle 5">
              <a:extLst>
                <a:ext uri="{FF2B5EF4-FFF2-40B4-BE49-F238E27FC236}">
                  <a16:creationId xmlns:a16="http://schemas.microsoft.com/office/drawing/2014/main" id="{6B34958E-6581-4164-B99F-E0C83E2EA50A}"/>
                </a:ext>
              </a:extLst>
            </p:cNvPr>
            <p:cNvSpPr/>
            <p:nvPr/>
          </p:nvSpPr>
          <p:spPr>
            <a:xfrm flipH="1">
              <a:off x="1041055" y="4482000"/>
              <a:ext cx="4140000" cy="2376000"/>
            </a:xfrm>
            <a:prstGeom prst="rtTriangle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" name="Triangle 6">
              <a:extLst>
                <a:ext uri="{FF2B5EF4-FFF2-40B4-BE49-F238E27FC236}">
                  <a16:creationId xmlns:a16="http://schemas.microsoft.com/office/drawing/2014/main" id="{D9B8E0C4-2102-47AE-BE57-EC2B121E0B43}"/>
                </a:ext>
              </a:extLst>
            </p:cNvPr>
            <p:cNvSpPr/>
            <p:nvPr/>
          </p:nvSpPr>
          <p:spPr>
            <a:xfrm flipV="1">
              <a:off x="0" y="4317258"/>
              <a:ext cx="2880000" cy="1657514"/>
            </a:xfrm>
            <a:prstGeom prst="rtTriangle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" name="Triangle 7">
              <a:extLst>
                <a:ext uri="{FF2B5EF4-FFF2-40B4-BE49-F238E27FC236}">
                  <a16:creationId xmlns:a16="http://schemas.microsoft.com/office/drawing/2014/main" id="{DB723480-AC33-4E47-9DBB-6E520D5A9DD2}"/>
                </a:ext>
              </a:extLst>
            </p:cNvPr>
            <p:cNvSpPr/>
            <p:nvPr/>
          </p:nvSpPr>
          <p:spPr>
            <a:xfrm>
              <a:off x="0" y="883228"/>
              <a:ext cx="2880000" cy="1657514"/>
            </a:xfrm>
            <a:prstGeom prst="rtTriangle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8" name="Triangle 8">
              <a:extLst>
                <a:ext uri="{FF2B5EF4-FFF2-40B4-BE49-F238E27FC236}">
                  <a16:creationId xmlns:a16="http://schemas.microsoft.com/office/drawing/2014/main" id="{70F8C60C-BAB6-44FA-BFCA-898A422811F1}"/>
                </a:ext>
              </a:extLst>
            </p:cNvPr>
            <p:cNvSpPr/>
            <p:nvPr/>
          </p:nvSpPr>
          <p:spPr>
            <a:xfrm flipH="1" flipV="1">
              <a:off x="1039091" y="-2"/>
              <a:ext cx="4140000" cy="2376000"/>
            </a:xfrm>
            <a:prstGeom prst="rtTriangle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7" name="Parallelogram 1">
              <a:extLst>
                <a:ext uri="{FF2B5EF4-FFF2-40B4-BE49-F238E27FC236}">
                  <a16:creationId xmlns:a16="http://schemas.microsoft.com/office/drawing/2014/main" id="{52CEE331-58F1-4717-8450-A17DDE622228}"/>
                </a:ext>
              </a:extLst>
            </p:cNvPr>
            <p:cNvSpPr/>
            <p:nvPr/>
          </p:nvSpPr>
          <p:spPr>
            <a:xfrm>
              <a:off x="7010944" y="1"/>
              <a:ext cx="5181055" cy="2536404"/>
            </a:xfrm>
            <a:prstGeom prst="parallelogram">
              <a:avLst>
                <a:gd name="adj" fmla="val 172920"/>
              </a:avLst>
            </a:prstGeom>
            <a:solidFill>
              <a:srgbClr val="F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grpSp>
          <p:nvGrpSpPr>
            <p:cNvPr id="37" name="Group 2">
              <a:extLst>
                <a:ext uri="{FF2B5EF4-FFF2-40B4-BE49-F238E27FC236}">
                  <a16:creationId xmlns:a16="http://schemas.microsoft.com/office/drawing/2014/main" id="{BCEE0933-23E6-4D9A-9B9D-A34B8E414BCD}"/>
                </a:ext>
              </a:extLst>
            </p:cNvPr>
            <p:cNvGrpSpPr/>
            <p:nvPr/>
          </p:nvGrpSpPr>
          <p:grpSpPr>
            <a:xfrm>
              <a:off x="8274627" y="4317258"/>
              <a:ext cx="3920654" cy="2260308"/>
              <a:chOff x="8274627" y="4317258"/>
              <a:chExt cx="3920654" cy="2260308"/>
            </a:xfrm>
          </p:grpSpPr>
          <p:sp>
            <p:nvSpPr>
              <p:cNvPr id="31" name="Parallelogram 2">
                <a:extLst>
                  <a:ext uri="{FF2B5EF4-FFF2-40B4-BE49-F238E27FC236}">
                    <a16:creationId xmlns:a16="http://schemas.microsoft.com/office/drawing/2014/main" id="{78B31B0F-A298-4F6F-AB19-B0ED8250053C}"/>
                  </a:ext>
                </a:extLst>
              </p:cNvPr>
              <p:cNvSpPr/>
              <p:nvPr/>
            </p:nvSpPr>
            <p:spPr>
              <a:xfrm flipH="1">
                <a:off x="8274627" y="4317258"/>
                <a:ext cx="3920654" cy="1788260"/>
              </a:xfrm>
              <a:prstGeom prst="parallelogram">
                <a:avLst>
                  <a:gd name="adj" fmla="val 173568"/>
                </a:avLst>
              </a:prstGeom>
              <a:solidFill>
                <a:srgbClr val="FE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35" name="Triangle 9">
                <a:extLst>
                  <a:ext uri="{FF2B5EF4-FFF2-40B4-BE49-F238E27FC236}">
                    <a16:creationId xmlns:a16="http://schemas.microsoft.com/office/drawing/2014/main" id="{18D5D1E6-0970-4733-BAA5-D3A684C7E56C}"/>
                  </a:ext>
                </a:extLst>
              </p:cNvPr>
              <p:cNvSpPr/>
              <p:nvPr/>
            </p:nvSpPr>
            <p:spPr>
              <a:xfrm flipH="1" flipV="1">
                <a:off x="11371795" y="6105518"/>
                <a:ext cx="820204" cy="472048"/>
              </a:xfrm>
              <a:prstGeom prst="rtTriangle">
                <a:avLst/>
              </a:prstGeom>
              <a:solidFill>
                <a:srgbClr val="FE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</p:grpSp>
        <p:sp>
          <p:nvSpPr>
            <p:cNvPr id="29" name="Parallelogram 3">
              <a:extLst>
                <a:ext uri="{FF2B5EF4-FFF2-40B4-BE49-F238E27FC236}">
                  <a16:creationId xmlns:a16="http://schemas.microsoft.com/office/drawing/2014/main" id="{4FD73669-283B-40DD-A961-17FEC864AEF4}"/>
                </a:ext>
              </a:extLst>
            </p:cNvPr>
            <p:cNvSpPr/>
            <p:nvPr/>
          </p:nvSpPr>
          <p:spPr>
            <a:xfrm>
              <a:off x="0" y="4321596"/>
              <a:ext cx="5181055" cy="2536404"/>
            </a:xfrm>
            <a:prstGeom prst="parallelogram">
              <a:avLst>
                <a:gd name="adj" fmla="val 172920"/>
              </a:avLst>
            </a:prstGeom>
            <a:solidFill>
              <a:srgbClr val="F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grpSp>
          <p:nvGrpSpPr>
            <p:cNvPr id="36" name="Group 4">
              <a:extLst>
                <a:ext uri="{FF2B5EF4-FFF2-40B4-BE49-F238E27FC236}">
                  <a16:creationId xmlns:a16="http://schemas.microsoft.com/office/drawing/2014/main" id="{440BA1D0-232E-49F3-B075-2EF77E093C83}"/>
                </a:ext>
              </a:extLst>
            </p:cNvPr>
            <p:cNvGrpSpPr/>
            <p:nvPr/>
          </p:nvGrpSpPr>
          <p:grpSpPr>
            <a:xfrm>
              <a:off x="-3281" y="278296"/>
              <a:ext cx="3920654" cy="2258109"/>
              <a:chOff x="-3281" y="278296"/>
              <a:chExt cx="3920654" cy="2258109"/>
            </a:xfrm>
          </p:grpSpPr>
          <p:sp>
            <p:nvSpPr>
              <p:cNvPr id="25" name="Parallelogram 4">
                <a:extLst>
                  <a:ext uri="{FF2B5EF4-FFF2-40B4-BE49-F238E27FC236}">
                    <a16:creationId xmlns:a16="http://schemas.microsoft.com/office/drawing/2014/main" id="{D4A84030-D242-4753-A7FB-51E13BFB2EE8}"/>
                  </a:ext>
                </a:extLst>
              </p:cNvPr>
              <p:cNvSpPr/>
              <p:nvPr/>
            </p:nvSpPr>
            <p:spPr>
              <a:xfrm flipH="1">
                <a:off x="-3281" y="748145"/>
                <a:ext cx="3920654" cy="1788260"/>
              </a:xfrm>
              <a:prstGeom prst="parallelogram">
                <a:avLst>
                  <a:gd name="adj" fmla="val 173568"/>
                </a:avLst>
              </a:prstGeom>
              <a:solidFill>
                <a:srgbClr val="FE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  <p:sp>
            <p:nvSpPr>
              <p:cNvPr id="33" name="Triangle 10">
                <a:extLst>
                  <a:ext uri="{FF2B5EF4-FFF2-40B4-BE49-F238E27FC236}">
                    <a16:creationId xmlns:a16="http://schemas.microsoft.com/office/drawing/2014/main" id="{B2C25CA7-603D-4553-B092-EAD2E4306D1D}"/>
                  </a:ext>
                </a:extLst>
              </p:cNvPr>
              <p:cNvSpPr/>
              <p:nvPr/>
            </p:nvSpPr>
            <p:spPr>
              <a:xfrm>
                <a:off x="-3281" y="278296"/>
                <a:ext cx="820204" cy="472048"/>
              </a:xfrm>
              <a:prstGeom prst="rtTriangle">
                <a:avLst/>
              </a:prstGeom>
              <a:solidFill>
                <a:srgbClr val="FE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方正FW筑紫黑 简 R" panose="02000500000000000000" pitchFamily="2" charset="-122"/>
                </a:endParaRPr>
              </a:p>
            </p:txBody>
          </p:sp>
        </p:grpSp>
      </p:grpSp>
      <p:sp>
        <p:nvSpPr>
          <p:cNvPr id="46" name="Freeform 1">
            <a:extLst>
              <a:ext uri="{FF2B5EF4-FFF2-40B4-BE49-F238E27FC236}">
                <a16:creationId xmlns:a16="http://schemas.microsoft.com/office/drawing/2014/main" id="{B798EABA-C779-4D4A-8C17-834A9F648A85}"/>
              </a:ext>
            </a:extLst>
          </p:cNvPr>
          <p:cNvSpPr/>
          <p:nvPr/>
        </p:nvSpPr>
        <p:spPr>
          <a:xfrm>
            <a:off x="8872357" y="546679"/>
            <a:ext cx="897823" cy="897824"/>
          </a:xfrm>
          <a:custGeom>
            <a:avLst/>
            <a:gdLst>
              <a:gd name="connsiteX0" fmla="*/ 448912 w 897823"/>
              <a:gd name="connsiteY0" fmla="*/ 0 h 897824"/>
              <a:gd name="connsiteX1" fmla="*/ 549961 w 897823"/>
              <a:gd name="connsiteY1" fmla="*/ 257067 h 897824"/>
              <a:gd name="connsiteX2" fmla="*/ 808909 w 897823"/>
              <a:gd name="connsiteY2" fmla="*/ 177825 h 897824"/>
              <a:gd name="connsiteX3" fmla="*/ 675971 w 897823"/>
              <a:gd name="connsiteY3" fmla="*/ 419140 h 897824"/>
              <a:gd name="connsiteX4" fmla="*/ 897823 w 897823"/>
              <a:gd name="connsiteY4" fmla="*/ 577393 h 897824"/>
              <a:gd name="connsiteX5" fmla="*/ 630998 w 897823"/>
              <a:gd name="connsiteY5" fmla="*/ 621242 h 897824"/>
              <a:gd name="connsiteX6" fmla="*/ 648694 w 897823"/>
              <a:gd name="connsiteY6" fmla="*/ 897824 h 897824"/>
              <a:gd name="connsiteX7" fmla="*/ 448912 w 897823"/>
              <a:gd name="connsiteY7" fmla="*/ 711186 h 897824"/>
              <a:gd name="connsiteX8" fmla="*/ 249129 w 897823"/>
              <a:gd name="connsiteY8" fmla="*/ 897824 h 897824"/>
              <a:gd name="connsiteX9" fmla="*/ 266825 w 897823"/>
              <a:gd name="connsiteY9" fmla="*/ 621242 h 897824"/>
              <a:gd name="connsiteX10" fmla="*/ 0 w 897823"/>
              <a:gd name="connsiteY10" fmla="*/ 577393 h 897824"/>
              <a:gd name="connsiteX11" fmla="*/ 221852 w 897823"/>
              <a:gd name="connsiteY11" fmla="*/ 419140 h 897824"/>
              <a:gd name="connsiteX12" fmla="*/ 88914 w 897823"/>
              <a:gd name="connsiteY12" fmla="*/ 177825 h 897824"/>
              <a:gd name="connsiteX13" fmla="*/ 347862 w 897823"/>
              <a:gd name="connsiteY13" fmla="*/ 257067 h 897824"/>
              <a:gd name="connsiteX14" fmla="*/ 448912 w 897823"/>
              <a:gd name="connsiteY14" fmla="*/ 0 h 897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7823" h="897824">
                <a:moveTo>
                  <a:pt x="448912" y="0"/>
                </a:moveTo>
                <a:lnTo>
                  <a:pt x="549961" y="257067"/>
                </a:lnTo>
                <a:lnTo>
                  <a:pt x="808909" y="177825"/>
                </a:lnTo>
                <a:lnTo>
                  <a:pt x="675971" y="419140"/>
                </a:lnTo>
                <a:lnTo>
                  <a:pt x="897823" y="577393"/>
                </a:lnTo>
                <a:lnTo>
                  <a:pt x="630998" y="621242"/>
                </a:lnTo>
                <a:lnTo>
                  <a:pt x="648694" y="897824"/>
                </a:lnTo>
                <a:lnTo>
                  <a:pt x="448912" y="711186"/>
                </a:lnTo>
                <a:lnTo>
                  <a:pt x="249129" y="897824"/>
                </a:lnTo>
                <a:lnTo>
                  <a:pt x="266825" y="621242"/>
                </a:lnTo>
                <a:lnTo>
                  <a:pt x="0" y="577393"/>
                </a:lnTo>
                <a:lnTo>
                  <a:pt x="221852" y="419140"/>
                </a:lnTo>
                <a:lnTo>
                  <a:pt x="88914" y="177825"/>
                </a:lnTo>
                <a:lnTo>
                  <a:pt x="347862" y="257067"/>
                </a:lnTo>
                <a:lnTo>
                  <a:pt x="44891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8" name="Freeform 2">
            <a:extLst>
              <a:ext uri="{FF2B5EF4-FFF2-40B4-BE49-F238E27FC236}">
                <a16:creationId xmlns:a16="http://schemas.microsoft.com/office/drawing/2014/main" id="{290209CF-0EE3-4C6B-8098-BBF3B3427983}"/>
              </a:ext>
            </a:extLst>
          </p:cNvPr>
          <p:cNvSpPr/>
          <p:nvPr/>
        </p:nvSpPr>
        <p:spPr>
          <a:xfrm>
            <a:off x="7332300" y="2530618"/>
            <a:ext cx="897823" cy="897824"/>
          </a:xfrm>
          <a:custGeom>
            <a:avLst/>
            <a:gdLst>
              <a:gd name="connsiteX0" fmla="*/ 448912 w 897823"/>
              <a:gd name="connsiteY0" fmla="*/ 0 h 897824"/>
              <a:gd name="connsiteX1" fmla="*/ 549961 w 897823"/>
              <a:gd name="connsiteY1" fmla="*/ 257067 h 897824"/>
              <a:gd name="connsiteX2" fmla="*/ 808909 w 897823"/>
              <a:gd name="connsiteY2" fmla="*/ 177825 h 897824"/>
              <a:gd name="connsiteX3" fmla="*/ 675971 w 897823"/>
              <a:gd name="connsiteY3" fmla="*/ 419140 h 897824"/>
              <a:gd name="connsiteX4" fmla="*/ 897823 w 897823"/>
              <a:gd name="connsiteY4" fmla="*/ 577393 h 897824"/>
              <a:gd name="connsiteX5" fmla="*/ 630998 w 897823"/>
              <a:gd name="connsiteY5" fmla="*/ 621242 h 897824"/>
              <a:gd name="connsiteX6" fmla="*/ 648694 w 897823"/>
              <a:gd name="connsiteY6" fmla="*/ 897824 h 897824"/>
              <a:gd name="connsiteX7" fmla="*/ 448912 w 897823"/>
              <a:gd name="connsiteY7" fmla="*/ 711186 h 897824"/>
              <a:gd name="connsiteX8" fmla="*/ 249129 w 897823"/>
              <a:gd name="connsiteY8" fmla="*/ 897824 h 897824"/>
              <a:gd name="connsiteX9" fmla="*/ 266825 w 897823"/>
              <a:gd name="connsiteY9" fmla="*/ 621242 h 897824"/>
              <a:gd name="connsiteX10" fmla="*/ 0 w 897823"/>
              <a:gd name="connsiteY10" fmla="*/ 577393 h 897824"/>
              <a:gd name="connsiteX11" fmla="*/ 221852 w 897823"/>
              <a:gd name="connsiteY11" fmla="*/ 419140 h 897824"/>
              <a:gd name="connsiteX12" fmla="*/ 88914 w 897823"/>
              <a:gd name="connsiteY12" fmla="*/ 177825 h 897824"/>
              <a:gd name="connsiteX13" fmla="*/ 347862 w 897823"/>
              <a:gd name="connsiteY13" fmla="*/ 257067 h 897824"/>
              <a:gd name="connsiteX14" fmla="*/ 448912 w 897823"/>
              <a:gd name="connsiteY14" fmla="*/ 0 h 897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7823" h="897824">
                <a:moveTo>
                  <a:pt x="448912" y="0"/>
                </a:moveTo>
                <a:lnTo>
                  <a:pt x="549961" y="257067"/>
                </a:lnTo>
                <a:lnTo>
                  <a:pt x="808909" y="177825"/>
                </a:lnTo>
                <a:lnTo>
                  <a:pt x="675971" y="419140"/>
                </a:lnTo>
                <a:lnTo>
                  <a:pt x="897823" y="577393"/>
                </a:lnTo>
                <a:lnTo>
                  <a:pt x="630998" y="621242"/>
                </a:lnTo>
                <a:lnTo>
                  <a:pt x="648694" y="897824"/>
                </a:lnTo>
                <a:lnTo>
                  <a:pt x="448912" y="711186"/>
                </a:lnTo>
                <a:lnTo>
                  <a:pt x="249129" y="897824"/>
                </a:lnTo>
                <a:lnTo>
                  <a:pt x="266825" y="621242"/>
                </a:lnTo>
                <a:lnTo>
                  <a:pt x="0" y="577393"/>
                </a:lnTo>
                <a:lnTo>
                  <a:pt x="221852" y="419140"/>
                </a:lnTo>
                <a:lnTo>
                  <a:pt x="88914" y="177825"/>
                </a:lnTo>
                <a:lnTo>
                  <a:pt x="347862" y="257067"/>
                </a:lnTo>
                <a:lnTo>
                  <a:pt x="44891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0" name="Freeform 3">
            <a:extLst>
              <a:ext uri="{FF2B5EF4-FFF2-40B4-BE49-F238E27FC236}">
                <a16:creationId xmlns:a16="http://schemas.microsoft.com/office/drawing/2014/main" id="{8E854B4A-9395-4A20-99BA-587FE49BB408}"/>
              </a:ext>
            </a:extLst>
          </p:cNvPr>
          <p:cNvSpPr/>
          <p:nvPr/>
        </p:nvSpPr>
        <p:spPr>
          <a:xfrm>
            <a:off x="10178213" y="2216936"/>
            <a:ext cx="897823" cy="897824"/>
          </a:xfrm>
          <a:custGeom>
            <a:avLst/>
            <a:gdLst>
              <a:gd name="connsiteX0" fmla="*/ 448912 w 897823"/>
              <a:gd name="connsiteY0" fmla="*/ 0 h 897824"/>
              <a:gd name="connsiteX1" fmla="*/ 549961 w 897823"/>
              <a:gd name="connsiteY1" fmla="*/ 257067 h 897824"/>
              <a:gd name="connsiteX2" fmla="*/ 808909 w 897823"/>
              <a:gd name="connsiteY2" fmla="*/ 177825 h 897824"/>
              <a:gd name="connsiteX3" fmla="*/ 675971 w 897823"/>
              <a:gd name="connsiteY3" fmla="*/ 419140 h 897824"/>
              <a:gd name="connsiteX4" fmla="*/ 897823 w 897823"/>
              <a:gd name="connsiteY4" fmla="*/ 577393 h 897824"/>
              <a:gd name="connsiteX5" fmla="*/ 630998 w 897823"/>
              <a:gd name="connsiteY5" fmla="*/ 621242 h 897824"/>
              <a:gd name="connsiteX6" fmla="*/ 648694 w 897823"/>
              <a:gd name="connsiteY6" fmla="*/ 897824 h 897824"/>
              <a:gd name="connsiteX7" fmla="*/ 448912 w 897823"/>
              <a:gd name="connsiteY7" fmla="*/ 711186 h 897824"/>
              <a:gd name="connsiteX8" fmla="*/ 249129 w 897823"/>
              <a:gd name="connsiteY8" fmla="*/ 897824 h 897824"/>
              <a:gd name="connsiteX9" fmla="*/ 266825 w 897823"/>
              <a:gd name="connsiteY9" fmla="*/ 621242 h 897824"/>
              <a:gd name="connsiteX10" fmla="*/ 0 w 897823"/>
              <a:gd name="connsiteY10" fmla="*/ 577393 h 897824"/>
              <a:gd name="connsiteX11" fmla="*/ 221852 w 897823"/>
              <a:gd name="connsiteY11" fmla="*/ 419140 h 897824"/>
              <a:gd name="connsiteX12" fmla="*/ 88914 w 897823"/>
              <a:gd name="connsiteY12" fmla="*/ 177825 h 897824"/>
              <a:gd name="connsiteX13" fmla="*/ 347862 w 897823"/>
              <a:gd name="connsiteY13" fmla="*/ 257067 h 897824"/>
              <a:gd name="connsiteX14" fmla="*/ 448912 w 897823"/>
              <a:gd name="connsiteY14" fmla="*/ 0 h 897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7823" h="897824">
                <a:moveTo>
                  <a:pt x="448912" y="0"/>
                </a:moveTo>
                <a:lnTo>
                  <a:pt x="549961" y="257067"/>
                </a:lnTo>
                <a:lnTo>
                  <a:pt x="808909" y="177825"/>
                </a:lnTo>
                <a:lnTo>
                  <a:pt x="675971" y="419140"/>
                </a:lnTo>
                <a:lnTo>
                  <a:pt x="897823" y="577393"/>
                </a:lnTo>
                <a:lnTo>
                  <a:pt x="630998" y="621242"/>
                </a:lnTo>
                <a:lnTo>
                  <a:pt x="648694" y="897824"/>
                </a:lnTo>
                <a:lnTo>
                  <a:pt x="448912" y="711186"/>
                </a:lnTo>
                <a:lnTo>
                  <a:pt x="249129" y="897824"/>
                </a:lnTo>
                <a:lnTo>
                  <a:pt x="266825" y="621242"/>
                </a:lnTo>
                <a:lnTo>
                  <a:pt x="0" y="577393"/>
                </a:lnTo>
                <a:lnTo>
                  <a:pt x="221852" y="419140"/>
                </a:lnTo>
                <a:lnTo>
                  <a:pt x="88914" y="177825"/>
                </a:lnTo>
                <a:lnTo>
                  <a:pt x="347862" y="257067"/>
                </a:lnTo>
                <a:lnTo>
                  <a:pt x="44891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1" name="Star 4">
            <a:extLst>
              <a:ext uri="{FF2B5EF4-FFF2-40B4-BE49-F238E27FC236}">
                <a16:creationId xmlns:a16="http://schemas.microsoft.com/office/drawing/2014/main" id="{4DD5A3EC-9F05-497E-A8E1-1AE99B6EE926}"/>
              </a:ext>
            </a:extLst>
          </p:cNvPr>
          <p:cNvSpPr/>
          <p:nvPr/>
        </p:nvSpPr>
        <p:spPr>
          <a:xfrm>
            <a:off x="9632049" y="3550668"/>
            <a:ext cx="579832" cy="579832"/>
          </a:xfrm>
          <a:prstGeom prst="star7">
            <a:avLst>
              <a:gd name="adj" fmla="val 25290"/>
              <a:gd name="hf" fmla="val 102572"/>
              <a:gd name="vf" fmla="val 10521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2" name="Freeform 5">
            <a:extLst>
              <a:ext uri="{FF2B5EF4-FFF2-40B4-BE49-F238E27FC236}">
                <a16:creationId xmlns:a16="http://schemas.microsoft.com/office/drawing/2014/main" id="{150B1891-73D5-4981-93C5-7FDC9B5463E8}"/>
              </a:ext>
            </a:extLst>
          </p:cNvPr>
          <p:cNvSpPr/>
          <p:nvPr/>
        </p:nvSpPr>
        <p:spPr>
          <a:xfrm>
            <a:off x="8872352" y="5421939"/>
            <a:ext cx="897823" cy="897824"/>
          </a:xfrm>
          <a:custGeom>
            <a:avLst/>
            <a:gdLst>
              <a:gd name="connsiteX0" fmla="*/ 448912 w 897823"/>
              <a:gd name="connsiteY0" fmla="*/ 0 h 897824"/>
              <a:gd name="connsiteX1" fmla="*/ 549961 w 897823"/>
              <a:gd name="connsiteY1" fmla="*/ 257067 h 897824"/>
              <a:gd name="connsiteX2" fmla="*/ 808909 w 897823"/>
              <a:gd name="connsiteY2" fmla="*/ 177825 h 897824"/>
              <a:gd name="connsiteX3" fmla="*/ 675971 w 897823"/>
              <a:gd name="connsiteY3" fmla="*/ 419140 h 897824"/>
              <a:gd name="connsiteX4" fmla="*/ 897823 w 897823"/>
              <a:gd name="connsiteY4" fmla="*/ 577393 h 897824"/>
              <a:gd name="connsiteX5" fmla="*/ 630998 w 897823"/>
              <a:gd name="connsiteY5" fmla="*/ 621242 h 897824"/>
              <a:gd name="connsiteX6" fmla="*/ 648694 w 897823"/>
              <a:gd name="connsiteY6" fmla="*/ 897824 h 897824"/>
              <a:gd name="connsiteX7" fmla="*/ 448912 w 897823"/>
              <a:gd name="connsiteY7" fmla="*/ 711186 h 897824"/>
              <a:gd name="connsiteX8" fmla="*/ 249129 w 897823"/>
              <a:gd name="connsiteY8" fmla="*/ 897824 h 897824"/>
              <a:gd name="connsiteX9" fmla="*/ 266825 w 897823"/>
              <a:gd name="connsiteY9" fmla="*/ 621242 h 897824"/>
              <a:gd name="connsiteX10" fmla="*/ 0 w 897823"/>
              <a:gd name="connsiteY10" fmla="*/ 577393 h 897824"/>
              <a:gd name="connsiteX11" fmla="*/ 221852 w 897823"/>
              <a:gd name="connsiteY11" fmla="*/ 419140 h 897824"/>
              <a:gd name="connsiteX12" fmla="*/ 88914 w 897823"/>
              <a:gd name="connsiteY12" fmla="*/ 177825 h 897824"/>
              <a:gd name="connsiteX13" fmla="*/ 347862 w 897823"/>
              <a:gd name="connsiteY13" fmla="*/ 257067 h 897824"/>
              <a:gd name="connsiteX14" fmla="*/ 448912 w 897823"/>
              <a:gd name="connsiteY14" fmla="*/ 0 h 897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7823" h="897824">
                <a:moveTo>
                  <a:pt x="448912" y="0"/>
                </a:moveTo>
                <a:lnTo>
                  <a:pt x="549961" y="257067"/>
                </a:lnTo>
                <a:lnTo>
                  <a:pt x="808909" y="177825"/>
                </a:lnTo>
                <a:lnTo>
                  <a:pt x="675971" y="419140"/>
                </a:lnTo>
                <a:lnTo>
                  <a:pt x="897823" y="577393"/>
                </a:lnTo>
                <a:lnTo>
                  <a:pt x="630998" y="621242"/>
                </a:lnTo>
                <a:lnTo>
                  <a:pt x="648694" y="897824"/>
                </a:lnTo>
                <a:lnTo>
                  <a:pt x="448912" y="711186"/>
                </a:lnTo>
                <a:lnTo>
                  <a:pt x="249129" y="897824"/>
                </a:lnTo>
                <a:lnTo>
                  <a:pt x="266825" y="621242"/>
                </a:lnTo>
                <a:lnTo>
                  <a:pt x="0" y="577393"/>
                </a:lnTo>
                <a:lnTo>
                  <a:pt x="221852" y="419140"/>
                </a:lnTo>
                <a:lnTo>
                  <a:pt x="88914" y="177825"/>
                </a:lnTo>
                <a:lnTo>
                  <a:pt x="347862" y="257067"/>
                </a:lnTo>
                <a:lnTo>
                  <a:pt x="44891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7" name="Star 6">
            <a:extLst>
              <a:ext uri="{FF2B5EF4-FFF2-40B4-BE49-F238E27FC236}">
                <a16:creationId xmlns:a16="http://schemas.microsoft.com/office/drawing/2014/main" id="{E8ABE571-5E7B-40C2-95BE-5DB92A7EAFFA}"/>
              </a:ext>
            </a:extLst>
          </p:cNvPr>
          <p:cNvSpPr/>
          <p:nvPr/>
        </p:nvSpPr>
        <p:spPr>
          <a:xfrm>
            <a:off x="2317350" y="4414477"/>
            <a:ext cx="1456374" cy="1456374"/>
          </a:xfrm>
          <a:prstGeom prst="star7">
            <a:avLst>
              <a:gd name="adj" fmla="val 25290"/>
              <a:gd name="hf" fmla="val 102572"/>
              <a:gd name="vf" fmla="val 10521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Australia</a:t>
            </a:r>
          </a:p>
          <a:p>
            <a:r>
              <a:rPr lang="zh-CN" altLang="en-US" dirty="0"/>
              <a:t>澳大利亚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093944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">
            <a:extLst>
              <a:ext uri="{FF2B5EF4-FFF2-40B4-BE49-F238E27FC236}">
                <a16:creationId xmlns:a16="http://schemas.microsoft.com/office/drawing/2014/main" id="{2B06C379-1BE1-4096-B7E3-C381E9D7E1BD}"/>
              </a:ext>
            </a:extLst>
          </p:cNvPr>
          <p:cNvSpPr/>
          <p:nvPr/>
        </p:nvSpPr>
        <p:spPr>
          <a:xfrm>
            <a:off x="-1" y="0"/>
            <a:ext cx="1219200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0BF899B-05C2-485E-B6C1-5A2E98FC1B9B}"/>
              </a:ext>
            </a:extLst>
          </p:cNvPr>
          <p:cNvGrpSpPr/>
          <p:nvPr/>
        </p:nvGrpSpPr>
        <p:grpSpPr>
          <a:xfrm>
            <a:off x="4270463" y="1809000"/>
            <a:ext cx="3445537" cy="3240000"/>
            <a:chOff x="4270463" y="1809000"/>
            <a:chExt cx="3445537" cy="32400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6553687A-BCA5-42DB-870B-380BDE82B511}"/>
                </a:ext>
              </a:extLst>
            </p:cNvPr>
            <p:cNvSpPr/>
            <p:nvPr/>
          </p:nvSpPr>
          <p:spPr>
            <a:xfrm>
              <a:off x="4476000" y="1809000"/>
              <a:ext cx="3240000" cy="3240000"/>
            </a:xfrm>
            <a:prstGeom prst="ellipse">
              <a:avLst/>
            </a:prstGeom>
            <a:solidFill>
              <a:srgbClr val="BE00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9" name="Freeform 1">
              <a:extLst>
                <a:ext uri="{FF2B5EF4-FFF2-40B4-BE49-F238E27FC236}">
                  <a16:creationId xmlns:a16="http://schemas.microsoft.com/office/drawing/2014/main" id="{9084AF26-8A73-4DEA-AD91-8C4E98B0CE42}"/>
                </a:ext>
              </a:extLst>
            </p:cNvPr>
            <p:cNvSpPr/>
            <p:nvPr/>
          </p:nvSpPr>
          <p:spPr>
            <a:xfrm rot="18000000" flipV="1">
              <a:off x="4675463" y="2162556"/>
              <a:ext cx="2430000" cy="3240000"/>
            </a:xfrm>
            <a:custGeom>
              <a:avLst/>
              <a:gdLst>
                <a:gd name="connsiteX0" fmla="*/ 1800000 w 2700000"/>
                <a:gd name="connsiteY0" fmla="*/ 0 h 3600000"/>
                <a:gd name="connsiteX1" fmla="*/ 2700000 w 2700000"/>
                <a:gd name="connsiteY1" fmla="*/ 900000 h 3600000"/>
                <a:gd name="connsiteX2" fmla="*/ 1800000 w 2700000"/>
                <a:gd name="connsiteY2" fmla="*/ 1800000 h 3600000"/>
                <a:gd name="connsiteX3" fmla="*/ 900000 w 2700000"/>
                <a:gd name="connsiteY3" fmla="*/ 2700000 h 3600000"/>
                <a:gd name="connsiteX4" fmla="*/ 1800000 w 2700000"/>
                <a:gd name="connsiteY4" fmla="*/ 3600000 h 3600000"/>
                <a:gd name="connsiteX5" fmla="*/ 0 w 2700000"/>
                <a:gd name="connsiteY5" fmla="*/ 1800000 h 3600000"/>
                <a:gd name="connsiteX6" fmla="*/ 1800000 w 2700000"/>
                <a:gd name="connsiteY6" fmla="*/ 0 h 36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000" h="3600000">
                  <a:moveTo>
                    <a:pt x="1800000" y="0"/>
                  </a:moveTo>
                  <a:cubicBezTo>
                    <a:pt x="2297056" y="0"/>
                    <a:pt x="2700000" y="402944"/>
                    <a:pt x="2700000" y="900000"/>
                  </a:cubicBezTo>
                  <a:cubicBezTo>
                    <a:pt x="2700000" y="1397056"/>
                    <a:pt x="2297056" y="1800000"/>
                    <a:pt x="1800000" y="1800000"/>
                  </a:cubicBezTo>
                  <a:cubicBezTo>
                    <a:pt x="1302944" y="1800000"/>
                    <a:pt x="900000" y="2202944"/>
                    <a:pt x="900000" y="2700000"/>
                  </a:cubicBezTo>
                  <a:cubicBezTo>
                    <a:pt x="900000" y="3197056"/>
                    <a:pt x="1302944" y="3600000"/>
                    <a:pt x="1800000" y="3600000"/>
                  </a:cubicBezTo>
                  <a:cubicBezTo>
                    <a:pt x="805887" y="3600000"/>
                    <a:pt x="0" y="2794113"/>
                    <a:pt x="0" y="1800000"/>
                  </a:cubicBezTo>
                  <a:cubicBezTo>
                    <a:pt x="0" y="805887"/>
                    <a:pt x="805887" y="0"/>
                    <a:pt x="1800000" y="0"/>
                  </a:cubicBezTo>
                  <a:close/>
                </a:path>
              </a:pathLst>
            </a:custGeom>
            <a:solidFill>
              <a:srgbClr val="003F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grpSp>
        <p:nvGrpSpPr>
          <p:cNvPr id="62" name="Group 1">
            <a:extLst>
              <a:ext uri="{FF2B5EF4-FFF2-40B4-BE49-F238E27FC236}">
                <a16:creationId xmlns:a16="http://schemas.microsoft.com/office/drawing/2014/main" id="{76E86DB9-D685-4D82-9A9A-E35983063C1B}"/>
              </a:ext>
            </a:extLst>
          </p:cNvPr>
          <p:cNvGrpSpPr/>
          <p:nvPr/>
        </p:nvGrpSpPr>
        <p:grpSpPr>
          <a:xfrm>
            <a:off x="2496468" y="604013"/>
            <a:ext cx="7337285" cy="5690007"/>
            <a:chOff x="2496468" y="604013"/>
            <a:chExt cx="7337285" cy="5690007"/>
          </a:xfrm>
        </p:grpSpPr>
        <p:sp>
          <p:nvSpPr>
            <p:cNvPr id="25" name="Rectangle 999">
              <a:extLst>
                <a:ext uri="{FF2B5EF4-FFF2-40B4-BE49-F238E27FC236}">
                  <a16:creationId xmlns:a16="http://schemas.microsoft.com/office/drawing/2014/main" id="{9789D02C-B935-46CE-835F-0C850F05CAEA}"/>
                </a:ext>
              </a:extLst>
            </p:cNvPr>
            <p:cNvSpPr/>
            <p:nvPr/>
          </p:nvSpPr>
          <p:spPr>
            <a:xfrm rot="-3600000">
              <a:off x="1740468" y="1360013"/>
              <a:ext cx="1800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7" name="Rectangle 999">
              <a:extLst>
                <a:ext uri="{FF2B5EF4-FFF2-40B4-BE49-F238E27FC236}">
                  <a16:creationId xmlns:a16="http://schemas.microsoft.com/office/drawing/2014/main" id="{7BA4D6D5-1C0D-4482-9D4C-4B4F93A059A5}"/>
                </a:ext>
              </a:extLst>
            </p:cNvPr>
            <p:cNvSpPr/>
            <p:nvPr/>
          </p:nvSpPr>
          <p:spPr>
            <a:xfrm rot="18000000">
              <a:off x="2095497" y="1572905"/>
              <a:ext cx="1800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9" name="Rectangle 999">
              <a:extLst>
                <a:ext uri="{FF2B5EF4-FFF2-40B4-BE49-F238E27FC236}">
                  <a16:creationId xmlns:a16="http://schemas.microsoft.com/office/drawing/2014/main" id="{7D725C5A-7205-4C2F-A11D-F342BC1E8185}"/>
                </a:ext>
              </a:extLst>
            </p:cNvPr>
            <p:cNvSpPr/>
            <p:nvPr/>
          </p:nvSpPr>
          <p:spPr>
            <a:xfrm rot="18000000">
              <a:off x="2435238" y="1776335"/>
              <a:ext cx="1800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1" name="Rectangle 999">
              <a:extLst>
                <a:ext uri="{FF2B5EF4-FFF2-40B4-BE49-F238E27FC236}">
                  <a16:creationId xmlns:a16="http://schemas.microsoft.com/office/drawing/2014/main" id="{2FDEC61B-60AF-45C0-8D39-71E60070A492}"/>
                </a:ext>
              </a:extLst>
            </p:cNvPr>
            <p:cNvSpPr/>
            <p:nvPr/>
          </p:nvSpPr>
          <p:spPr>
            <a:xfrm rot="18000000">
              <a:off x="8084215" y="5285201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3" name="Rectangle 999">
              <a:extLst>
                <a:ext uri="{FF2B5EF4-FFF2-40B4-BE49-F238E27FC236}">
                  <a16:creationId xmlns:a16="http://schemas.microsoft.com/office/drawing/2014/main" id="{28B62AD3-84D4-4DD0-B016-ABA14FF176D0}"/>
                </a:ext>
              </a:extLst>
            </p:cNvPr>
            <p:cNvSpPr/>
            <p:nvPr/>
          </p:nvSpPr>
          <p:spPr>
            <a:xfrm rot="18000000">
              <a:off x="8582192" y="4413104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7" name="Rectangle 999">
              <a:extLst>
                <a:ext uri="{FF2B5EF4-FFF2-40B4-BE49-F238E27FC236}">
                  <a16:creationId xmlns:a16="http://schemas.microsoft.com/office/drawing/2014/main" id="{2A0227B2-CE92-431C-89E9-B36F2662A837}"/>
                </a:ext>
              </a:extLst>
            </p:cNvPr>
            <p:cNvSpPr/>
            <p:nvPr/>
          </p:nvSpPr>
          <p:spPr>
            <a:xfrm rot="18000000">
              <a:off x="8429059" y="5493872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9" name="Rectangle 999">
              <a:extLst>
                <a:ext uri="{FF2B5EF4-FFF2-40B4-BE49-F238E27FC236}">
                  <a16:creationId xmlns:a16="http://schemas.microsoft.com/office/drawing/2014/main" id="{A2BCBF0D-B64C-41A7-94FE-B49E4FE36752}"/>
                </a:ext>
              </a:extLst>
            </p:cNvPr>
            <p:cNvSpPr/>
            <p:nvPr/>
          </p:nvSpPr>
          <p:spPr>
            <a:xfrm rot="18000000">
              <a:off x="8929585" y="4621776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1" name="Rectangle 999">
              <a:extLst>
                <a:ext uri="{FF2B5EF4-FFF2-40B4-BE49-F238E27FC236}">
                  <a16:creationId xmlns:a16="http://schemas.microsoft.com/office/drawing/2014/main" id="{3E42E5B9-863F-42F8-87DB-F527841089F7}"/>
                </a:ext>
              </a:extLst>
            </p:cNvPr>
            <p:cNvSpPr/>
            <p:nvPr/>
          </p:nvSpPr>
          <p:spPr>
            <a:xfrm rot="18000000">
              <a:off x="8778542" y="5690976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3" name="Rectangle 999">
              <a:extLst>
                <a:ext uri="{FF2B5EF4-FFF2-40B4-BE49-F238E27FC236}">
                  <a16:creationId xmlns:a16="http://schemas.microsoft.com/office/drawing/2014/main" id="{4DE98C64-117F-472C-A0F9-BAFCBB8902E9}"/>
                </a:ext>
              </a:extLst>
            </p:cNvPr>
            <p:cNvSpPr/>
            <p:nvPr/>
          </p:nvSpPr>
          <p:spPr>
            <a:xfrm rot="18000000">
              <a:off x="9280779" y="4821700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5" name="Rectangle 999">
              <a:extLst>
                <a:ext uri="{FF2B5EF4-FFF2-40B4-BE49-F238E27FC236}">
                  <a16:creationId xmlns:a16="http://schemas.microsoft.com/office/drawing/2014/main" id="{74BB4491-957F-4645-B973-3C777232F1AC}"/>
                </a:ext>
              </a:extLst>
            </p:cNvPr>
            <p:cNvSpPr/>
            <p:nvPr/>
          </p:nvSpPr>
          <p:spPr>
            <a:xfrm rot="3600000">
              <a:off x="1742674" y="5250020"/>
              <a:ext cx="1800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7" name="Rectangle 999">
              <a:extLst>
                <a:ext uri="{FF2B5EF4-FFF2-40B4-BE49-F238E27FC236}">
                  <a16:creationId xmlns:a16="http://schemas.microsoft.com/office/drawing/2014/main" id="{6F50BE79-1718-4274-9036-F7A38395654C}"/>
                </a:ext>
              </a:extLst>
            </p:cNvPr>
            <p:cNvSpPr/>
            <p:nvPr/>
          </p:nvSpPr>
          <p:spPr>
            <a:xfrm rot="3600000">
              <a:off x="2347496" y="4600650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49" name="Rectangle 999">
              <a:extLst>
                <a:ext uri="{FF2B5EF4-FFF2-40B4-BE49-F238E27FC236}">
                  <a16:creationId xmlns:a16="http://schemas.microsoft.com/office/drawing/2014/main" id="{8126B4A9-EC60-4FC4-9EB0-99B25D2433C2}"/>
                </a:ext>
              </a:extLst>
            </p:cNvPr>
            <p:cNvSpPr/>
            <p:nvPr/>
          </p:nvSpPr>
          <p:spPr>
            <a:xfrm rot="3600000">
              <a:off x="2849868" y="5469697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1" name="Rectangle 999">
              <a:extLst>
                <a:ext uri="{FF2B5EF4-FFF2-40B4-BE49-F238E27FC236}">
                  <a16:creationId xmlns:a16="http://schemas.microsoft.com/office/drawing/2014/main" id="{9EF61DDD-4D90-4A03-A15D-3D761E0D64B1}"/>
                </a:ext>
              </a:extLst>
            </p:cNvPr>
            <p:cNvSpPr/>
            <p:nvPr/>
          </p:nvSpPr>
          <p:spPr>
            <a:xfrm rot="3600000">
              <a:off x="2450317" y="4822538"/>
              <a:ext cx="1800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3" name="Rectangle 999">
              <a:extLst>
                <a:ext uri="{FF2B5EF4-FFF2-40B4-BE49-F238E27FC236}">
                  <a16:creationId xmlns:a16="http://schemas.microsoft.com/office/drawing/2014/main" id="{9805B5EA-F8C7-4398-9A5C-4A352EC8B220}"/>
                </a:ext>
              </a:extLst>
            </p:cNvPr>
            <p:cNvSpPr/>
            <p:nvPr/>
          </p:nvSpPr>
          <p:spPr>
            <a:xfrm rot="3600000">
              <a:off x="8085985" y="1339856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5" name="Rectangle 999">
              <a:extLst>
                <a:ext uri="{FF2B5EF4-FFF2-40B4-BE49-F238E27FC236}">
                  <a16:creationId xmlns:a16="http://schemas.microsoft.com/office/drawing/2014/main" id="{C032136B-9B80-45C3-83DA-B7785E24BAD4}"/>
                </a:ext>
              </a:extLst>
            </p:cNvPr>
            <p:cNvSpPr/>
            <p:nvPr/>
          </p:nvSpPr>
          <p:spPr>
            <a:xfrm rot="3600000">
              <a:off x="8583181" y="2191280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7" name="Rectangle 999">
              <a:extLst>
                <a:ext uri="{FF2B5EF4-FFF2-40B4-BE49-F238E27FC236}">
                  <a16:creationId xmlns:a16="http://schemas.microsoft.com/office/drawing/2014/main" id="{2E052F78-73D1-4CA0-B9A6-1F65566972B7}"/>
                </a:ext>
              </a:extLst>
            </p:cNvPr>
            <p:cNvSpPr/>
            <p:nvPr/>
          </p:nvSpPr>
          <p:spPr>
            <a:xfrm rot="3600000">
              <a:off x="8185869" y="1554843"/>
              <a:ext cx="1800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59" name="Rectangle 999">
              <a:extLst>
                <a:ext uri="{FF2B5EF4-FFF2-40B4-BE49-F238E27FC236}">
                  <a16:creationId xmlns:a16="http://schemas.microsoft.com/office/drawing/2014/main" id="{812DFD77-63CD-4F0C-8B91-29800E174D16}"/>
                </a:ext>
              </a:extLst>
            </p:cNvPr>
            <p:cNvSpPr/>
            <p:nvPr/>
          </p:nvSpPr>
          <p:spPr>
            <a:xfrm rot="3600000">
              <a:off x="8793532" y="918406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61" name="Rectangle 999">
              <a:extLst>
                <a:ext uri="{FF2B5EF4-FFF2-40B4-BE49-F238E27FC236}">
                  <a16:creationId xmlns:a16="http://schemas.microsoft.com/office/drawing/2014/main" id="{D6D1E671-7582-461D-8FFF-A109B5B4AEBD}"/>
                </a:ext>
              </a:extLst>
            </p:cNvPr>
            <p:cNvSpPr/>
            <p:nvPr/>
          </p:nvSpPr>
          <p:spPr>
            <a:xfrm rot="3600000">
              <a:off x="9293753" y="1774360"/>
              <a:ext cx="792000" cy="28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Republic of Korea</a:t>
            </a:r>
          </a:p>
          <a:p>
            <a:r>
              <a:rPr lang="zh-CN" altLang="en-US" dirty="0"/>
              <a:t>大韩民国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18882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">
            <a:extLst>
              <a:ext uri="{FF2B5EF4-FFF2-40B4-BE49-F238E27FC236}">
                <a16:creationId xmlns:a16="http://schemas.microsoft.com/office/drawing/2014/main" id="{F08AF39A-3EBF-4014-A522-E78530207BF3}"/>
              </a:ext>
            </a:extLst>
          </p:cNvPr>
          <p:cNvGrpSpPr>
            <a:grpSpLocks noChangeAspect="1"/>
          </p:cNvGrpSpPr>
          <p:nvPr/>
        </p:nvGrpSpPr>
        <p:grpSpPr>
          <a:xfrm rot="5400000">
            <a:off x="4656000" y="2312291"/>
            <a:ext cx="2880000" cy="2233418"/>
            <a:chOff x="2496468" y="604013"/>
            <a:chExt cx="7337285" cy="5690007"/>
          </a:xfrm>
        </p:grpSpPr>
        <p:sp>
          <p:nvSpPr>
            <p:cNvPr id="13" name="Rectangle 999">
              <a:extLst>
                <a:ext uri="{FF2B5EF4-FFF2-40B4-BE49-F238E27FC236}">
                  <a16:creationId xmlns:a16="http://schemas.microsoft.com/office/drawing/2014/main" id="{9F7F7617-E7B9-4AAE-91EF-910F3AA6EA48}"/>
                </a:ext>
              </a:extLst>
            </p:cNvPr>
            <p:cNvSpPr/>
            <p:nvPr/>
          </p:nvSpPr>
          <p:spPr>
            <a:xfrm rot="-3600000">
              <a:off x="1740468" y="1360013"/>
              <a:ext cx="1800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4" name="Rectangle 999">
              <a:extLst>
                <a:ext uri="{FF2B5EF4-FFF2-40B4-BE49-F238E27FC236}">
                  <a16:creationId xmlns:a16="http://schemas.microsoft.com/office/drawing/2014/main" id="{423697BB-4CBE-4748-9E69-DBD310D95F0A}"/>
                </a:ext>
              </a:extLst>
            </p:cNvPr>
            <p:cNvSpPr/>
            <p:nvPr/>
          </p:nvSpPr>
          <p:spPr>
            <a:xfrm rot="18000000">
              <a:off x="2095497" y="1572905"/>
              <a:ext cx="1800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5" name="Rectangle 999">
              <a:extLst>
                <a:ext uri="{FF2B5EF4-FFF2-40B4-BE49-F238E27FC236}">
                  <a16:creationId xmlns:a16="http://schemas.microsoft.com/office/drawing/2014/main" id="{E7E56843-0006-40A1-B488-46D05779B75F}"/>
                </a:ext>
              </a:extLst>
            </p:cNvPr>
            <p:cNvSpPr/>
            <p:nvPr/>
          </p:nvSpPr>
          <p:spPr>
            <a:xfrm rot="18000000">
              <a:off x="2435238" y="1776335"/>
              <a:ext cx="1800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7" name="Rectangle 999">
              <a:extLst>
                <a:ext uri="{FF2B5EF4-FFF2-40B4-BE49-F238E27FC236}">
                  <a16:creationId xmlns:a16="http://schemas.microsoft.com/office/drawing/2014/main" id="{6A6A436C-4BBD-483E-B8F7-DBE1340E2FF7}"/>
                </a:ext>
              </a:extLst>
            </p:cNvPr>
            <p:cNvSpPr/>
            <p:nvPr/>
          </p:nvSpPr>
          <p:spPr>
            <a:xfrm rot="18000000">
              <a:off x="8084215" y="5285201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8" name="Rectangle 999">
              <a:extLst>
                <a:ext uri="{FF2B5EF4-FFF2-40B4-BE49-F238E27FC236}">
                  <a16:creationId xmlns:a16="http://schemas.microsoft.com/office/drawing/2014/main" id="{BF85F9C9-B8EF-4A5D-BF04-989BC3C73796}"/>
                </a:ext>
              </a:extLst>
            </p:cNvPr>
            <p:cNvSpPr/>
            <p:nvPr/>
          </p:nvSpPr>
          <p:spPr>
            <a:xfrm rot="18000000">
              <a:off x="8582192" y="4413104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9" name="Rectangle 999">
              <a:extLst>
                <a:ext uri="{FF2B5EF4-FFF2-40B4-BE49-F238E27FC236}">
                  <a16:creationId xmlns:a16="http://schemas.microsoft.com/office/drawing/2014/main" id="{23D67C9D-D269-4F38-8D50-86A175822873}"/>
                </a:ext>
              </a:extLst>
            </p:cNvPr>
            <p:cNvSpPr/>
            <p:nvPr/>
          </p:nvSpPr>
          <p:spPr>
            <a:xfrm rot="18000000">
              <a:off x="8429059" y="5493872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0" name="Rectangle 999">
              <a:extLst>
                <a:ext uri="{FF2B5EF4-FFF2-40B4-BE49-F238E27FC236}">
                  <a16:creationId xmlns:a16="http://schemas.microsoft.com/office/drawing/2014/main" id="{0BC805C1-5308-4A3F-B3CC-55C24AE1B6DA}"/>
                </a:ext>
              </a:extLst>
            </p:cNvPr>
            <p:cNvSpPr/>
            <p:nvPr/>
          </p:nvSpPr>
          <p:spPr>
            <a:xfrm rot="18000000">
              <a:off x="8929585" y="4621776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1" name="Rectangle 999">
              <a:extLst>
                <a:ext uri="{FF2B5EF4-FFF2-40B4-BE49-F238E27FC236}">
                  <a16:creationId xmlns:a16="http://schemas.microsoft.com/office/drawing/2014/main" id="{05E6DD92-46EA-42D7-A94F-16BB4CEA2AE8}"/>
                </a:ext>
              </a:extLst>
            </p:cNvPr>
            <p:cNvSpPr/>
            <p:nvPr/>
          </p:nvSpPr>
          <p:spPr>
            <a:xfrm rot="18000000">
              <a:off x="8778542" y="5690976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2" name="Rectangle 999">
              <a:extLst>
                <a:ext uri="{FF2B5EF4-FFF2-40B4-BE49-F238E27FC236}">
                  <a16:creationId xmlns:a16="http://schemas.microsoft.com/office/drawing/2014/main" id="{E757EF9C-2209-409C-8D2F-194DF6BDC6F9}"/>
                </a:ext>
              </a:extLst>
            </p:cNvPr>
            <p:cNvSpPr/>
            <p:nvPr/>
          </p:nvSpPr>
          <p:spPr>
            <a:xfrm rot="18000000">
              <a:off x="9280779" y="4821700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3" name="Rectangle 999">
              <a:extLst>
                <a:ext uri="{FF2B5EF4-FFF2-40B4-BE49-F238E27FC236}">
                  <a16:creationId xmlns:a16="http://schemas.microsoft.com/office/drawing/2014/main" id="{99A69139-851B-4C5B-AED9-A8CF4E2D4CE4}"/>
                </a:ext>
              </a:extLst>
            </p:cNvPr>
            <p:cNvSpPr/>
            <p:nvPr/>
          </p:nvSpPr>
          <p:spPr>
            <a:xfrm rot="3600000">
              <a:off x="1742674" y="5250020"/>
              <a:ext cx="1800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4" name="Rectangle 999">
              <a:extLst>
                <a:ext uri="{FF2B5EF4-FFF2-40B4-BE49-F238E27FC236}">
                  <a16:creationId xmlns:a16="http://schemas.microsoft.com/office/drawing/2014/main" id="{243A84E2-4C57-484E-97F4-2148B98B6849}"/>
                </a:ext>
              </a:extLst>
            </p:cNvPr>
            <p:cNvSpPr/>
            <p:nvPr/>
          </p:nvSpPr>
          <p:spPr>
            <a:xfrm rot="3600000">
              <a:off x="2347496" y="4600650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5" name="Rectangle 999">
              <a:extLst>
                <a:ext uri="{FF2B5EF4-FFF2-40B4-BE49-F238E27FC236}">
                  <a16:creationId xmlns:a16="http://schemas.microsoft.com/office/drawing/2014/main" id="{CC9DD813-2B80-449C-9C32-F70586F22A30}"/>
                </a:ext>
              </a:extLst>
            </p:cNvPr>
            <p:cNvSpPr/>
            <p:nvPr/>
          </p:nvSpPr>
          <p:spPr>
            <a:xfrm rot="3600000">
              <a:off x="2849868" y="5469697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6" name="Rectangle 999">
              <a:extLst>
                <a:ext uri="{FF2B5EF4-FFF2-40B4-BE49-F238E27FC236}">
                  <a16:creationId xmlns:a16="http://schemas.microsoft.com/office/drawing/2014/main" id="{7362923E-56F1-4B3A-BB12-769C775EE3C8}"/>
                </a:ext>
              </a:extLst>
            </p:cNvPr>
            <p:cNvSpPr/>
            <p:nvPr/>
          </p:nvSpPr>
          <p:spPr>
            <a:xfrm rot="3600000">
              <a:off x="2450317" y="4822538"/>
              <a:ext cx="1800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7" name="Rectangle 999">
              <a:extLst>
                <a:ext uri="{FF2B5EF4-FFF2-40B4-BE49-F238E27FC236}">
                  <a16:creationId xmlns:a16="http://schemas.microsoft.com/office/drawing/2014/main" id="{1F67E818-0069-4DCA-AC7E-76943119305C}"/>
                </a:ext>
              </a:extLst>
            </p:cNvPr>
            <p:cNvSpPr/>
            <p:nvPr/>
          </p:nvSpPr>
          <p:spPr>
            <a:xfrm rot="3600000">
              <a:off x="8085985" y="1339856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8" name="Rectangle 999">
              <a:extLst>
                <a:ext uri="{FF2B5EF4-FFF2-40B4-BE49-F238E27FC236}">
                  <a16:creationId xmlns:a16="http://schemas.microsoft.com/office/drawing/2014/main" id="{C9F18292-99A4-46F1-9562-4F3256CF4FB8}"/>
                </a:ext>
              </a:extLst>
            </p:cNvPr>
            <p:cNvSpPr/>
            <p:nvPr/>
          </p:nvSpPr>
          <p:spPr>
            <a:xfrm rot="3600000">
              <a:off x="8583181" y="2191280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29" name="Rectangle 999">
              <a:extLst>
                <a:ext uri="{FF2B5EF4-FFF2-40B4-BE49-F238E27FC236}">
                  <a16:creationId xmlns:a16="http://schemas.microsoft.com/office/drawing/2014/main" id="{63FF0C5D-9E3B-469B-96CC-896A736C402D}"/>
                </a:ext>
              </a:extLst>
            </p:cNvPr>
            <p:cNvSpPr/>
            <p:nvPr/>
          </p:nvSpPr>
          <p:spPr>
            <a:xfrm rot="3600000">
              <a:off x="8185869" y="1554843"/>
              <a:ext cx="1800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0" name="Rectangle 999">
              <a:extLst>
                <a:ext uri="{FF2B5EF4-FFF2-40B4-BE49-F238E27FC236}">
                  <a16:creationId xmlns:a16="http://schemas.microsoft.com/office/drawing/2014/main" id="{31309FC0-D196-41C3-AB8F-FAAA723CD8C7}"/>
                </a:ext>
              </a:extLst>
            </p:cNvPr>
            <p:cNvSpPr/>
            <p:nvPr/>
          </p:nvSpPr>
          <p:spPr>
            <a:xfrm rot="3600000">
              <a:off x="8793532" y="918406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1" name="Rectangle 999">
              <a:extLst>
                <a:ext uri="{FF2B5EF4-FFF2-40B4-BE49-F238E27FC236}">
                  <a16:creationId xmlns:a16="http://schemas.microsoft.com/office/drawing/2014/main" id="{FA01BD69-775A-44D4-8FE8-2FDDC24FE0F3}"/>
                </a:ext>
              </a:extLst>
            </p:cNvPr>
            <p:cNvSpPr/>
            <p:nvPr/>
          </p:nvSpPr>
          <p:spPr>
            <a:xfrm rot="3600000">
              <a:off x="9293753" y="1774360"/>
              <a:ext cx="792000" cy="288000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grpSp>
        <p:nvGrpSpPr>
          <p:cNvPr id="4" name="Group 2">
            <a:extLst>
              <a:ext uri="{FF2B5EF4-FFF2-40B4-BE49-F238E27FC236}">
                <a16:creationId xmlns:a16="http://schemas.microsoft.com/office/drawing/2014/main" id="{CB20E21D-6667-4923-B705-6E51AD43BB29}"/>
              </a:ext>
            </a:extLst>
          </p:cNvPr>
          <p:cNvGrpSpPr>
            <a:grpSpLocks noChangeAspect="1"/>
          </p:cNvGrpSpPr>
          <p:nvPr/>
        </p:nvGrpSpPr>
        <p:grpSpPr>
          <a:xfrm rot="-10740000">
            <a:off x="5713162" y="3069000"/>
            <a:ext cx="765676" cy="720000"/>
            <a:chOff x="4270463" y="1809000"/>
            <a:chExt cx="3445537" cy="32400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74C99A8E-DCE8-4AE9-9DA2-6C9F2FDB1329}"/>
                </a:ext>
              </a:extLst>
            </p:cNvPr>
            <p:cNvSpPr/>
            <p:nvPr/>
          </p:nvSpPr>
          <p:spPr>
            <a:xfrm>
              <a:off x="4476000" y="1809000"/>
              <a:ext cx="3240000" cy="3240000"/>
            </a:xfrm>
            <a:prstGeom prst="ellipse">
              <a:avLst/>
            </a:prstGeom>
            <a:solidFill>
              <a:srgbClr val="BE0026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" name="Freeform 1">
              <a:extLst>
                <a:ext uri="{FF2B5EF4-FFF2-40B4-BE49-F238E27FC236}">
                  <a16:creationId xmlns:a16="http://schemas.microsoft.com/office/drawing/2014/main" id="{03B5B3E3-0E3A-47AA-A7C9-6C68A18A8FA4}"/>
                </a:ext>
              </a:extLst>
            </p:cNvPr>
            <p:cNvSpPr/>
            <p:nvPr/>
          </p:nvSpPr>
          <p:spPr>
            <a:xfrm rot="18000000" flipV="1">
              <a:off x="4675463" y="2162556"/>
              <a:ext cx="2430000" cy="3240000"/>
            </a:xfrm>
            <a:custGeom>
              <a:avLst/>
              <a:gdLst>
                <a:gd name="connsiteX0" fmla="*/ 1800000 w 2700000"/>
                <a:gd name="connsiteY0" fmla="*/ 0 h 3600000"/>
                <a:gd name="connsiteX1" fmla="*/ 2700000 w 2700000"/>
                <a:gd name="connsiteY1" fmla="*/ 900000 h 3600000"/>
                <a:gd name="connsiteX2" fmla="*/ 1800000 w 2700000"/>
                <a:gd name="connsiteY2" fmla="*/ 1800000 h 3600000"/>
                <a:gd name="connsiteX3" fmla="*/ 900000 w 2700000"/>
                <a:gd name="connsiteY3" fmla="*/ 2700000 h 3600000"/>
                <a:gd name="connsiteX4" fmla="*/ 1800000 w 2700000"/>
                <a:gd name="connsiteY4" fmla="*/ 3600000 h 3600000"/>
                <a:gd name="connsiteX5" fmla="*/ 0 w 2700000"/>
                <a:gd name="connsiteY5" fmla="*/ 1800000 h 3600000"/>
                <a:gd name="connsiteX6" fmla="*/ 1800000 w 2700000"/>
                <a:gd name="connsiteY6" fmla="*/ 0 h 36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000" h="3600000">
                  <a:moveTo>
                    <a:pt x="1800000" y="0"/>
                  </a:moveTo>
                  <a:cubicBezTo>
                    <a:pt x="2297056" y="0"/>
                    <a:pt x="2700000" y="402944"/>
                    <a:pt x="2700000" y="900000"/>
                  </a:cubicBezTo>
                  <a:cubicBezTo>
                    <a:pt x="2700000" y="1397056"/>
                    <a:pt x="2297056" y="1800000"/>
                    <a:pt x="1800000" y="1800000"/>
                  </a:cubicBezTo>
                  <a:cubicBezTo>
                    <a:pt x="1302944" y="1800000"/>
                    <a:pt x="900000" y="2202944"/>
                    <a:pt x="900000" y="2700000"/>
                  </a:cubicBezTo>
                  <a:cubicBezTo>
                    <a:pt x="900000" y="3197056"/>
                    <a:pt x="1302944" y="3600000"/>
                    <a:pt x="1800000" y="3600000"/>
                  </a:cubicBezTo>
                  <a:cubicBezTo>
                    <a:pt x="805887" y="3600000"/>
                    <a:pt x="0" y="2794113"/>
                    <a:pt x="0" y="1800000"/>
                  </a:cubicBezTo>
                  <a:cubicBezTo>
                    <a:pt x="0" y="805887"/>
                    <a:pt x="805887" y="0"/>
                    <a:pt x="1800000" y="0"/>
                  </a:cubicBezTo>
                  <a:close/>
                </a:path>
              </a:pathLst>
            </a:custGeom>
            <a:solidFill>
              <a:srgbClr val="003F86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6004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Word"/>
      </p:transition>
    </mc:Choice>
    <mc:Fallback xmlns="">
      <p:transition spd="slow" advClick="0" advTm="0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lock Arc 1">
            <a:extLst>
              <a:ext uri="{FF2B5EF4-FFF2-40B4-BE49-F238E27FC236}">
                <a16:creationId xmlns:a16="http://schemas.microsoft.com/office/drawing/2014/main" id="{DC3E6038-B7D6-4544-B756-2184C9D13970}"/>
              </a:ext>
            </a:extLst>
          </p:cNvPr>
          <p:cNvSpPr/>
          <p:nvPr/>
        </p:nvSpPr>
        <p:spPr>
          <a:xfrm rot="15807552">
            <a:off x="2016000" y="1440000"/>
            <a:ext cx="2520000" cy="2520000"/>
          </a:xfrm>
          <a:prstGeom prst="blockArc">
            <a:avLst>
              <a:gd name="adj1" fmla="val 10800000"/>
              <a:gd name="adj2" fmla="val 9515583"/>
              <a:gd name="adj3" fmla="val 9876"/>
            </a:avLst>
          </a:prstGeom>
          <a:solidFill>
            <a:srgbClr val="0085C6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方正FW筑紫黑 简 R" panose="02000500000000000000" pitchFamily="2" charset="-122"/>
            </a:endParaRPr>
          </a:p>
        </p:txBody>
      </p:sp>
      <p:sp>
        <p:nvSpPr>
          <p:cNvPr id="6" name="Block Arc 2">
            <a:extLst>
              <a:ext uri="{FF2B5EF4-FFF2-40B4-BE49-F238E27FC236}">
                <a16:creationId xmlns:a16="http://schemas.microsoft.com/office/drawing/2014/main" id="{EA162114-21D2-4410-A334-40EA5808F329}"/>
              </a:ext>
            </a:extLst>
          </p:cNvPr>
          <p:cNvSpPr/>
          <p:nvPr/>
        </p:nvSpPr>
        <p:spPr>
          <a:xfrm rot="5040000">
            <a:off x="3426000" y="2700000"/>
            <a:ext cx="2520000" cy="2520000"/>
          </a:xfrm>
          <a:prstGeom prst="blockArc">
            <a:avLst>
              <a:gd name="adj1" fmla="val 10800000"/>
              <a:gd name="adj2" fmla="val 9515583"/>
              <a:gd name="adj3" fmla="val 9876"/>
            </a:avLst>
          </a:prstGeom>
          <a:solidFill>
            <a:srgbClr val="F3C30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方正FW筑紫黑 简 R" panose="02000500000000000000" pitchFamily="2" charset="-122"/>
            </a:endParaRPr>
          </a:p>
        </p:txBody>
      </p:sp>
      <p:sp>
        <p:nvSpPr>
          <p:cNvPr id="8" name="Block Arc 3">
            <a:extLst>
              <a:ext uri="{FF2B5EF4-FFF2-40B4-BE49-F238E27FC236}">
                <a16:creationId xmlns:a16="http://schemas.microsoft.com/office/drawing/2014/main" id="{182D620F-87B3-46F1-AD7F-4B0BC7177963}"/>
              </a:ext>
            </a:extLst>
          </p:cNvPr>
          <p:cNvSpPr/>
          <p:nvPr/>
        </p:nvSpPr>
        <p:spPr>
          <a:xfrm>
            <a:off x="4836000" y="1440641"/>
            <a:ext cx="2520000" cy="2520000"/>
          </a:xfrm>
          <a:prstGeom prst="blockArc">
            <a:avLst>
              <a:gd name="adj1" fmla="val 10800000"/>
              <a:gd name="adj2" fmla="val 9515583"/>
              <a:gd name="adj3" fmla="val 9876"/>
            </a:avLst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方正FW筑紫黑 简 R" panose="02000500000000000000" pitchFamily="2" charset="-122"/>
            </a:endParaRPr>
          </a:p>
        </p:txBody>
      </p:sp>
      <p:sp>
        <p:nvSpPr>
          <p:cNvPr id="35" name="Block Arc 4">
            <a:extLst>
              <a:ext uri="{FF2B5EF4-FFF2-40B4-BE49-F238E27FC236}">
                <a16:creationId xmlns:a16="http://schemas.microsoft.com/office/drawing/2014/main" id="{63C9084D-D3B6-41B7-81C5-183DA3B752D7}"/>
              </a:ext>
            </a:extLst>
          </p:cNvPr>
          <p:cNvSpPr/>
          <p:nvPr/>
        </p:nvSpPr>
        <p:spPr>
          <a:xfrm rot="5040594">
            <a:off x="6246000" y="2700000"/>
            <a:ext cx="2520000" cy="2520000"/>
          </a:xfrm>
          <a:prstGeom prst="blockArc">
            <a:avLst>
              <a:gd name="adj1" fmla="val 10800000"/>
              <a:gd name="adj2" fmla="val 9515583"/>
              <a:gd name="adj3" fmla="val 9876"/>
            </a:avLst>
          </a:prstGeom>
          <a:solidFill>
            <a:srgbClr val="009F3D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方正FW筑紫黑 简 R" panose="02000500000000000000" pitchFamily="2" charset="-122"/>
            </a:endParaRPr>
          </a:p>
        </p:txBody>
      </p:sp>
      <p:sp>
        <p:nvSpPr>
          <p:cNvPr id="37" name="Block Arc 5">
            <a:extLst>
              <a:ext uri="{FF2B5EF4-FFF2-40B4-BE49-F238E27FC236}">
                <a16:creationId xmlns:a16="http://schemas.microsoft.com/office/drawing/2014/main" id="{D24E5F75-641F-4EBB-9627-B3E4CF3C013F}"/>
              </a:ext>
            </a:extLst>
          </p:cNvPr>
          <p:cNvSpPr/>
          <p:nvPr/>
        </p:nvSpPr>
        <p:spPr>
          <a:xfrm>
            <a:off x="7656000" y="1440000"/>
            <a:ext cx="2520000" cy="2520000"/>
          </a:xfrm>
          <a:prstGeom prst="blockArc">
            <a:avLst>
              <a:gd name="adj1" fmla="val 10800000"/>
              <a:gd name="adj2" fmla="val 9515583"/>
              <a:gd name="adj3" fmla="val 9876"/>
            </a:avLst>
          </a:prstGeom>
          <a:solidFill>
            <a:srgbClr val="E0002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en-US" altLang="zh-CN" sz="2400" i="0" u="none" strike="noStrike" kern="1200" cap="none" spc="0" normalizeH="0" baseline="0" noProof="0" dirty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rPr>
              <a:t>International Olympic Committee</a:t>
            </a:r>
            <a:endParaRPr lang="en-US" altLang="zh-CN" sz="2400" dirty="0">
              <a:ln w="635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latin typeface="方正FW筑紫黑 简 R" panose="02000500000000000000" pitchFamily="2" charset="-122"/>
              <a:ea typeface="方正FW筑紫黑 简 R" panose="02000500000000000000" pitchFamily="2" charset="-122"/>
              <a:cs typeface="方正韵动粗黑_GBK" panose="02000000000000000000" pitchFamily="2" charset="-122"/>
            </a:endParaRPr>
          </a:p>
          <a:p>
            <a:pPr lvl="0" algn="ctr">
              <a:defRPr/>
            </a:pPr>
            <a:r>
              <a:rPr lang="zh-CN" altLang="en-US" sz="2400" dirty="0"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latin typeface="方正FW筑紫黑 简 R" panose="02000500000000000000" pitchFamily="2" charset="-122"/>
                <a:ea typeface="方正FW筑紫黑 简 R" panose="02000500000000000000" pitchFamily="2" charset="-122"/>
                <a:cs typeface="字幕黑体M" panose="020B0500000000000000" pitchFamily="34" charset="-122"/>
              </a:rPr>
              <a:t>国际奥林匹克委员会</a:t>
            </a:r>
            <a:endParaRPr kumimoji="0" lang="en-US" altLang="zh-CN" sz="2400" i="0" u="none" strike="noStrike" kern="1200" cap="none" spc="0" normalizeH="0" baseline="0" noProof="0" dirty="0">
              <a:ln w="6350">
                <a:noFill/>
              </a:ln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0057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9" presetClass="entr" presetSubtype="0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35" grpId="0" animBg="1"/>
      <p:bldP spid="37" grpId="0" animBg="1"/>
      <p:bldP spid="7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1D0ED18-8FD2-419A-B065-3776FBB22934}"/>
              </a:ext>
            </a:extLst>
          </p:cNvPr>
          <p:cNvGrpSpPr/>
          <p:nvPr/>
        </p:nvGrpSpPr>
        <p:grpSpPr>
          <a:xfrm>
            <a:off x="2016000" y="1440000"/>
            <a:ext cx="8160000" cy="3780000"/>
            <a:chOff x="2016000" y="1440000"/>
            <a:chExt cx="8160000" cy="3780000"/>
          </a:xfrm>
        </p:grpSpPr>
        <p:sp>
          <p:nvSpPr>
            <p:cNvPr id="5" name="Block Arc 1">
              <a:extLst>
                <a:ext uri="{FF2B5EF4-FFF2-40B4-BE49-F238E27FC236}">
                  <a16:creationId xmlns:a16="http://schemas.microsoft.com/office/drawing/2014/main" id="{DC3E6038-B7D6-4544-B756-2184C9D13970}"/>
                </a:ext>
              </a:extLst>
            </p:cNvPr>
            <p:cNvSpPr/>
            <p:nvPr/>
          </p:nvSpPr>
          <p:spPr>
            <a:xfrm rot="15807552">
              <a:off x="2016000" y="1440000"/>
              <a:ext cx="2520000" cy="2520000"/>
            </a:xfrm>
            <a:prstGeom prst="blockArc">
              <a:avLst>
                <a:gd name="adj1" fmla="val 10800000"/>
                <a:gd name="adj2" fmla="val 9515583"/>
                <a:gd name="adj3" fmla="val 9876"/>
              </a:avLst>
            </a:prstGeom>
            <a:solidFill>
              <a:srgbClr val="0085C6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方正FW筑紫黑 简 R" panose="02000500000000000000" pitchFamily="2" charset="-122"/>
              </a:endParaRPr>
            </a:p>
          </p:txBody>
        </p:sp>
        <p:sp>
          <p:nvSpPr>
            <p:cNvPr id="6" name="Block Arc 2">
              <a:extLst>
                <a:ext uri="{FF2B5EF4-FFF2-40B4-BE49-F238E27FC236}">
                  <a16:creationId xmlns:a16="http://schemas.microsoft.com/office/drawing/2014/main" id="{EA162114-21D2-4410-A334-40EA5808F329}"/>
                </a:ext>
              </a:extLst>
            </p:cNvPr>
            <p:cNvSpPr/>
            <p:nvPr/>
          </p:nvSpPr>
          <p:spPr>
            <a:xfrm rot="5040000">
              <a:off x="3426000" y="2700000"/>
              <a:ext cx="2520000" cy="2520000"/>
            </a:xfrm>
            <a:prstGeom prst="blockArc">
              <a:avLst>
                <a:gd name="adj1" fmla="val 10800000"/>
                <a:gd name="adj2" fmla="val 9515583"/>
                <a:gd name="adj3" fmla="val 9876"/>
              </a:avLst>
            </a:prstGeom>
            <a:solidFill>
              <a:srgbClr val="F3C30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方正FW筑紫黑 简 R" panose="02000500000000000000" pitchFamily="2" charset="-122"/>
              </a:endParaRPr>
            </a:p>
          </p:txBody>
        </p:sp>
        <p:sp>
          <p:nvSpPr>
            <p:cNvPr id="8" name="Block Arc 3">
              <a:extLst>
                <a:ext uri="{FF2B5EF4-FFF2-40B4-BE49-F238E27FC236}">
                  <a16:creationId xmlns:a16="http://schemas.microsoft.com/office/drawing/2014/main" id="{182D620F-87B3-46F1-AD7F-4B0BC7177963}"/>
                </a:ext>
              </a:extLst>
            </p:cNvPr>
            <p:cNvSpPr/>
            <p:nvPr/>
          </p:nvSpPr>
          <p:spPr>
            <a:xfrm>
              <a:off x="4836000" y="1440641"/>
              <a:ext cx="2520000" cy="2520000"/>
            </a:xfrm>
            <a:prstGeom prst="blockArc">
              <a:avLst>
                <a:gd name="adj1" fmla="val 10800000"/>
                <a:gd name="adj2" fmla="val 9515583"/>
                <a:gd name="adj3" fmla="val 9876"/>
              </a:avLst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方正FW筑紫黑 简 R" panose="02000500000000000000" pitchFamily="2" charset="-122"/>
              </a:endParaRPr>
            </a:p>
          </p:txBody>
        </p:sp>
        <p:sp>
          <p:nvSpPr>
            <p:cNvPr id="35" name="Block Arc 4">
              <a:extLst>
                <a:ext uri="{FF2B5EF4-FFF2-40B4-BE49-F238E27FC236}">
                  <a16:creationId xmlns:a16="http://schemas.microsoft.com/office/drawing/2014/main" id="{63C9084D-D3B6-41B7-81C5-183DA3B752D7}"/>
                </a:ext>
              </a:extLst>
            </p:cNvPr>
            <p:cNvSpPr/>
            <p:nvPr/>
          </p:nvSpPr>
          <p:spPr>
            <a:xfrm rot="5040594">
              <a:off x="6246000" y="2700000"/>
              <a:ext cx="2520000" cy="2520000"/>
            </a:xfrm>
            <a:prstGeom prst="blockArc">
              <a:avLst>
                <a:gd name="adj1" fmla="val 10800000"/>
                <a:gd name="adj2" fmla="val 9515583"/>
                <a:gd name="adj3" fmla="val 9876"/>
              </a:avLst>
            </a:prstGeom>
            <a:solidFill>
              <a:srgbClr val="009F3D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方正FW筑紫黑 简 R" panose="02000500000000000000" pitchFamily="2" charset="-122"/>
              </a:endParaRPr>
            </a:p>
          </p:txBody>
        </p:sp>
        <p:sp>
          <p:nvSpPr>
            <p:cNvPr id="37" name="Block Arc 5">
              <a:extLst>
                <a:ext uri="{FF2B5EF4-FFF2-40B4-BE49-F238E27FC236}">
                  <a16:creationId xmlns:a16="http://schemas.microsoft.com/office/drawing/2014/main" id="{D24E5F75-641F-4EBB-9627-B3E4CF3C013F}"/>
                </a:ext>
              </a:extLst>
            </p:cNvPr>
            <p:cNvSpPr/>
            <p:nvPr/>
          </p:nvSpPr>
          <p:spPr>
            <a:xfrm>
              <a:off x="7656000" y="1440000"/>
              <a:ext cx="2520000" cy="2520000"/>
            </a:xfrm>
            <a:prstGeom prst="blockArc">
              <a:avLst>
                <a:gd name="adj1" fmla="val 10800000"/>
                <a:gd name="adj2" fmla="val 9515583"/>
                <a:gd name="adj3" fmla="val 9876"/>
              </a:avLst>
            </a:prstGeom>
            <a:solidFill>
              <a:srgbClr val="E00024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方正FW筑紫黑 简 R" panose="02000500000000000000" pitchFamily="2" charset="-122"/>
              </a:endParaRPr>
            </a:p>
          </p:txBody>
        </p:sp>
      </p:grp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International Olympic Committee</a:t>
            </a:r>
          </a:p>
          <a:p>
            <a:r>
              <a:rPr lang="zh-CN" altLang="en-US" dirty="0"/>
              <a:t>国际奥林匹克委员会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972175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">
            <a:extLst>
              <a:ext uri="{FF2B5EF4-FFF2-40B4-BE49-F238E27FC236}">
                <a16:creationId xmlns:a16="http://schemas.microsoft.com/office/drawing/2014/main" id="{9F674C83-5BAA-49AC-9209-83072E9C83C5}"/>
              </a:ext>
            </a:extLst>
          </p:cNvPr>
          <p:cNvGrpSpPr>
            <a:grpSpLocks noChangeAspect="1"/>
          </p:cNvGrpSpPr>
          <p:nvPr/>
        </p:nvGrpSpPr>
        <p:grpSpPr>
          <a:xfrm>
            <a:off x="4153143" y="2529000"/>
            <a:ext cx="3885714" cy="1800000"/>
            <a:chOff x="2016000" y="1440000"/>
            <a:chExt cx="8160000" cy="3780000"/>
          </a:xfrm>
        </p:grpSpPr>
        <p:sp>
          <p:nvSpPr>
            <p:cNvPr id="11" name="Block Arc 1">
              <a:extLst>
                <a:ext uri="{FF2B5EF4-FFF2-40B4-BE49-F238E27FC236}">
                  <a16:creationId xmlns:a16="http://schemas.microsoft.com/office/drawing/2014/main" id="{CCB88C40-A22C-4319-A8C6-A92E9DC1FA17}"/>
                </a:ext>
              </a:extLst>
            </p:cNvPr>
            <p:cNvSpPr/>
            <p:nvPr/>
          </p:nvSpPr>
          <p:spPr>
            <a:xfrm rot="15807552">
              <a:off x="2016000" y="1440000"/>
              <a:ext cx="2520000" cy="2520000"/>
            </a:xfrm>
            <a:prstGeom prst="blockArc">
              <a:avLst>
                <a:gd name="adj1" fmla="val 10800000"/>
                <a:gd name="adj2" fmla="val 9515583"/>
                <a:gd name="adj3" fmla="val 9876"/>
              </a:avLst>
            </a:prstGeom>
            <a:solidFill>
              <a:srgbClr val="0085C6">
                <a:alpha val="0"/>
              </a:srgb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方正FW筑紫黑 简 R" panose="02000500000000000000" pitchFamily="2" charset="-122"/>
              </a:endParaRPr>
            </a:p>
          </p:txBody>
        </p:sp>
        <p:sp>
          <p:nvSpPr>
            <p:cNvPr id="13" name="Block Arc 2">
              <a:extLst>
                <a:ext uri="{FF2B5EF4-FFF2-40B4-BE49-F238E27FC236}">
                  <a16:creationId xmlns:a16="http://schemas.microsoft.com/office/drawing/2014/main" id="{BCFC9A36-AEFC-48E0-B77A-382D6AF40937}"/>
                </a:ext>
              </a:extLst>
            </p:cNvPr>
            <p:cNvSpPr/>
            <p:nvPr/>
          </p:nvSpPr>
          <p:spPr>
            <a:xfrm rot="5040000">
              <a:off x="3426000" y="2700000"/>
              <a:ext cx="2520000" cy="2520000"/>
            </a:xfrm>
            <a:prstGeom prst="blockArc">
              <a:avLst>
                <a:gd name="adj1" fmla="val 10800000"/>
                <a:gd name="adj2" fmla="val 9515583"/>
                <a:gd name="adj3" fmla="val 9876"/>
              </a:avLst>
            </a:prstGeom>
            <a:solidFill>
              <a:srgbClr val="F3C300">
                <a:alpha val="0"/>
              </a:srgb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方正FW筑紫黑 简 R" panose="02000500000000000000" pitchFamily="2" charset="-122"/>
              </a:endParaRPr>
            </a:p>
          </p:txBody>
        </p:sp>
        <p:sp>
          <p:nvSpPr>
            <p:cNvPr id="14" name="Block Arc 3">
              <a:extLst>
                <a:ext uri="{FF2B5EF4-FFF2-40B4-BE49-F238E27FC236}">
                  <a16:creationId xmlns:a16="http://schemas.microsoft.com/office/drawing/2014/main" id="{DDB30AAF-4B18-4579-BAF4-8FB40B63F957}"/>
                </a:ext>
              </a:extLst>
            </p:cNvPr>
            <p:cNvSpPr/>
            <p:nvPr/>
          </p:nvSpPr>
          <p:spPr>
            <a:xfrm>
              <a:off x="4836000" y="1440641"/>
              <a:ext cx="2520000" cy="2520000"/>
            </a:xfrm>
            <a:prstGeom prst="blockArc">
              <a:avLst>
                <a:gd name="adj1" fmla="val 10800000"/>
                <a:gd name="adj2" fmla="val 9515583"/>
                <a:gd name="adj3" fmla="val 9876"/>
              </a:avLst>
            </a:prstGeom>
            <a:solidFill>
              <a:schemeClr val="tx1">
                <a:alpha val="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方正FW筑紫黑 简 R" panose="02000500000000000000" pitchFamily="2" charset="-122"/>
              </a:endParaRPr>
            </a:p>
          </p:txBody>
        </p:sp>
        <p:sp>
          <p:nvSpPr>
            <p:cNvPr id="15" name="Block Arc 4">
              <a:extLst>
                <a:ext uri="{FF2B5EF4-FFF2-40B4-BE49-F238E27FC236}">
                  <a16:creationId xmlns:a16="http://schemas.microsoft.com/office/drawing/2014/main" id="{3640E25F-368C-46E1-AB7E-81613E27BBC3}"/>
                </a:ext>
              </a:extLst>
            </p:cNvPr>
            <p:cNvSpPr/>
            <p:nvPr/>
          </p:nvSpPr>
          <p:spPr>
            <a:xfrm rot="5040594">
              <a:off x="6246000" y="2700000"/>
              <a:ext cx="2520000" cy="2520000"/>
            </a:xfrm>
            <a:prstGeom prst="blockArc">
              <a:avLst>
                <a:gd name="adj1" fmla="val 10800000"/>
                <a:gd name="adj2" fmla="val 9515583"/>
                <a:gd name="adj3" fmla="val 9876"/>
              </a:avLst>
            </a:prstGeom>
            <a:solidFill>
              <a:srgbClr val="009F3D">
                <a:alpha val="0"/>
              </a:srgb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方正FW筑紫黑 简 R" panose="02000500000000000000" pitchFamily="2" charset="-122"/>
              </a:endParaRPr>
            </a:p>
          </p:txBody>
        </p:sp>
        <p:sp>
          <p:nvSpPr>
            <p:cNvPr id="17" name="Block Arc 5">
              <a:extLst>
                <a:ext uri="{FF2B5EF4-FFF2-40B4-BE49-F238E27FC236}">
                  <a16:creationId xmlns:a16="http://schemas.microsoft.com/office/drawing/2014/main" id="{981FBED5-28A2-4EBC-8B3B-176D72960F0C}"/>
                </a:ext>
              </a:extLst>
            </p:cNvPr>
            <p:cNvSpPr/>
            <p:nvPr/>
          </p:nvSpPr>
          <p:spPr>
            <a:xfrm>
              <a:off x="7656000" y="1440000"/>
              <a:ext cx="2520000" cy="2520000"/>
            </a:xfrm>
            <a:prstGeom prst="blockArc">
              <a:avLst>
                <a:gd name="adj1" fmla="val 10800000"/>
                <a:gd name="adj2" fmla="val 9515583"/>
                <a:gd name="adj3" fmla="val 9876"/>
              </a:avLst>
            </a:prstGeom>
            <a:solidFill>
              <a:srgbClr val="E00024">
                <a:alpha val="0"/>
              </a:srgb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方正FW筑紫黑 简 R" panose="02000500000000000000" pitchFamily="2" charset="-122"/>
              </a:endParaRPr>
            </a:p>
          </p:txBody>
        </p:sp>
      </p:grp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THE END</a:t>
            </a:r>
          </a:p>
          <a:p>
            <a:r>
              <a:rPr lang="zh-CN" altLang="en-US" dirty="0"/>
              <a:t>完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31317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500">
        <p159:morph option="byWord"/>
      </p:transition>
    </mc:Choice>
    <mc:Fallback xmlns="">
      <p:transition spd="slow" advClick="0" advTm="1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8789947"/>
      </p:ext>
    </p:extLst>
  </p:cSld>
  <p:clrMapOvr>
    <a:masterClrMapping/>
  </p:clrMapOvr>
  <p:transition advClick="0" advTm="500">
    <p:fad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Copyright">
            <a:extLst>
              <a:ext uri="{FF2B5EF4-FFF2-40B4-BE49-F238E27FC236}">
                <a16:creationId xmlns:a16="http://schemas.microsoft.com/office/drawing/2014/main" id="{12B8E662-3441-4BB3-A180-61FD410EDC65}"/>
              </a:ext>
            </a:extLst>
          </p:cNvPr>
          <p:cNvSpPr txBox="1"/>
          <p:nvPr/>
        </p:nvSpPr>
        <p:spPr>
          <a:xfrm>
            <a:off x="0" y="6581001"/>
            <a:ext cx="1219200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 w="6350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OT-TsukuGo Pr5 R" panose="02020400000000000000" pitchFamily="18" charset="-128"/>
                <a:ea typeface="FOT-TsukuGo Pr5 R" panose="02020400000000000000" pitchFamily="18" charset="-128"/>
                <a:cs typeface="方正韵动粗黑_GBK" panose="02000000000000000000" pitchFamily="2" charset="-122"/>
              </a:rPr>
              <a:t>2021/09/28 © 2015-2021 SAM TOKI STUDIO</a:t>
            </a:r>
          </a:p>
        </p:txBody>
      </p:sp>
    </p:spTree>
    <p:extLst>
      <p:ext uri="{BB962C8B-B14F-4D97-AF65-F5344CB8AC3E}">
        <p14:creationId xmlns:p14="http://schemas.microsoft.com/office/powerpoint/2010/main" val="164165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"/>
    </mc:Choice>
    <mc:Fallback xmlns="">
      <p:transition advClick="0" advTm="2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992">
            <a:extLst>
              <a:ext uri="{FF2B5EF4-FFF2-40B4-BE49-F238E27FC236}">
                <a16:creationId xmlns:a16="http://schemas.microsoft.com/office/drawing/2014/main" id="{5EC6BCFF-E4C4-40C9-A63B-0406629901EB}"/>
              </a:ext>
            </a:extLst>
          </p:cNvPr>
          <p:cNvGrpSpPr/>
          <p:nvPr/>
        </p:nvGrpSpPr>
        <p:grpSpPr>
          <a:xfrm>
            <a:off x="-3284" y="0"/>
            <a:ext cx="12195284" cy="6856886"/>
            <a:chOff x="-3284" y="0"/>
            <a:chExt cx="12195284" cy="6856886"/>
          </a:xfrm>
        </p:grpSpPr>
        <p:sp>
          <p:nvSpPr>
            <p:cNvPr id="13" name="Rectangle 3">
              <a:extLst>
                <a:ext uri="{FF2B5EF4-FFF2-40B4-BE49-F238E27FC236}">
                  <a16:creationId xmlns:a16="http://schemas.microsoft.com/office/drawing/2014/main" id="{5E920E7A-78B8-4874-B50A-D4FB4081C39D}"/>
                </a:ext>
              </a:extLst>
            </p:cNvPr>
            <p:cNvSpPr/>
            <p:nvPr/>
          </p:nvSpPr>
          <p:spPr>
            <a:xfrm>
              <a:off x="6094358" y="0"/>
              <a:ext cx="6097642" cy="3428444"/>
            </a:xfrm>
            <a:prstGeom prst="rect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1" name="Rectangle 4">
              <a:extLst>
                <a:ext uri="{FF2B5EF4-FFF2-40B4-BE49-F238E27FC236}">
                  <a16:creationId xmlns:a16="http://schemas.microsoft.com/office/drawing/2014/main" id="{B819AD87-95AE-4A04-8139-869C1967F5FD}"/>
                </a:ext>
              </a:extLst>
            </p:cNvPr>
            <p:cNvSpPr/>
            <p:nvPr/>
          </p:nvSpPr>
          <p:spPr>
            <a:xfrm>
              <a:off x="6094358" y="3428442"/>
              <a:ext cx="6097642" cy="3428444"/>
            </a:xfrm>
            <a:prstGeom prst="rect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7B7DF138-5A90-4845-9930-3E66DD531376}"/>
                </a:ext>
              </a:extLst>
            </p:cNvPr>
            <p:cNvSpPr/>
            <p:nvPr/>
          </p:nvSpPr>
          <p:spPr>
            <a:xfrm>
              <a:off x="-3284" y="3428442"/>
              <a:ext cx="6097642" cy="3428444"/>
            </a:xfrm>
            <a:prstGeom prst="rect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-3280" y="1444499"/>
            <a:ext cx="6097642" cy="540000"/>
          </a:xfrm>
          <a:prstGeom prst="rect">
            <a:avLst/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30D4D3-977F-49EA-A977-DE168AC16244}"/>
              </a:ext>
            </a:extLst>
          </p:cNvPr>
          <p:cNvSpPr/>
          <p:nvPr/>
        </p:nvSpPr>
        <p:spPr>
          <a:xfrm>
            <a:off x="2776360" y="-1"/>
            <a:ext cx="540000" cy="3428444"/>
          </a:xfrm>
          <a:prstGeom prst="rect">
            <a:avLst/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0" name="Triangle 1">
            <a:extLst>
              <a:ext uri="{FF2B5EF4-FFF2-40B4-BE49-F238E27FC236}">
                <a16:creationId xmlns:a16="http://schemas.microsoft.com/office/drawing/2014/main" id="{F97B4B77-B783-45B1-9805-B26C17D9E3B5}"/>
              </a:ext>
            </a:extLst>
          </p:cNvPr>
          <p:cNvSpPr/>
          <p:nvPr/>
        </p:nvSpPr>
        <p:spPr>
          <a:xfrm flipV="1">
            <a:off x="3504815" y="-1"/>
            <a:ext cx="2070001" cy="1188000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Triangle 2">
            <a:extLst>
              <a:ext uri="{FF2B5EF4-FFF2-40B4-BE49-F238E27FC236}">
                <a16:creationId xmlns:a16="http://schemas.microsoft.com/office/drawing/2014/main" id="{632EA5ED-89F6-4A16-81B1-3C292BA0EB84}"/>
              </a:ext>
            </a:extLst>
          </p:cNvPr>
          <p:cNvSpPr/>
          <p:nvPr/>
        </p:nvSpPr>
        <p:spPr>
          <a:xfrm flipH="1">
            <a:off x="4654361" y="441158"/>
            <a:ext cx="1440000" cy="828757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Triangle 3">
            <a:extLst>
              <a:ext uri="{FF2B5EF4-FFF2-40B4-BE49-F238E27FC236}">
                <a16:creationId xmlns:a16="http://schemas.microsoft.com/office/drawing/2014/main" id="{F2DF7EF9-B3D5-447D-B471-F388A85F46AB}"/>
              </a:ext>
            </a:extLst>
          </p:cNvPr>
          <p:cNvSpPr/>
          <p:nvPr/>
        </p:nvSpPr>
        <p:spPr>
          <a:xfrm flipH="1" flipV="1">
            <a:off x="4654361" y="2158629"/>
            <a:ext cx="1440000" cy="828757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2" name="Triangle 4">
            <a:extLst>
              <a:ext uri="{FF2B5EF4-FFF2-40B4-BE49-F238E27FC236}">
                <a16:creationId xmlns:a16="http://schemas.microsoft.com/office/drawing/2014/main" id="{D1EB520C-C68E-4249-ACCC-BE66281F9E19}"/>
              </a:ext>
            </a:extLst>
          </p:cNvPr>
          <p:cNvSpPr/>
          <p:nvPr/>
        </p:nvSpPr>
        <p:spPr>
          <a:xfrm>
            <a:off x="3504815" y="2241000"/>
            <a:ext cx="2070001" cy="1188000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4" name="Triangle 5">
            <a:extLst>
              <a:ext uri="{FF2B5EF4-FFF2-40B4-BE49-F238E27FC236}">
                <a16:creationId xmlns:a16="http://schemas.microsoft.com/office/drawing/2014/main" id="{6B34958E-6581-4164-B99F-E0C83E2EA50A}"/>
              </a:ext>
            </a:extLst>
          </p:cNvPr>
          <p:cNvSpPr/>
          <p:nvPr/>
        </p:nvSpPr>
        <p:spPr>
          <a:xfrm flipH="1">
            <a:off x="518887" y="2241000"/>
            <a:ext cx="2070001" cy="1188000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" name="Triangle 6">
            <a:extLst>
              <a:ext uri="{FF2B5EF4-FFF2-40B4-BE49-F238E27FC236}">
                <a16:creationId xmlns:a16="http://schemas.microsoft.com/office/drawing/2014/main" id="{D9B8E0C4-2102-47AE-BE57-EC2B121E0B43}"/>
              </a:ext>
            </a:extLst>
          </p:cNvPr>
          <p:cNvSpPr/>
          <p:nvPr/>
        </p:nvSpPr>
        <p:spPr>
          <a:xfrm flipV="1">
            <a:off x="-1640" y="2158629"/>
            <a:ext cx="1440000" cy="828757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Triangle 7">
            <a:extLst>
              <a:ext uri="{FF2B5EF4-FFF2-40B4-BE49-F238E27FC236}">
                <a16:creationId xmlns:a16="http://schemas.microsoft.com/office/drawing/2014/main" id="{DB723480-AC33-4E47-9DBB-6E520D5A9DD2}"/>
              </a:ext>
            </a:extLst>
          </p:cNvPr>
          <p:cNvSpPr/>
          <p:nvPr/>
        </p:nvSpPr>
        <p:spPr>
          <a:xfrm>
            <a:off x="-1640" y="441613"/>
            <a:ext cx="1440000" cy="828757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8" name="Triangle 8">
            <a:extLst>
              <a:ext uri="{FF2B5EF4-FFF2-40B4-BE49-F238E27FC236}">
                <a16:creationId xmlns:a16="http://schemas.microsoft.com/office/drawing/2014/main" id="{70F8C60C-BAB6-44FA-BFCA-898A422811F1}"/>
              </a:ext>
            </a:extLst>
          </p:cNvPr>
          <p:cNvSpPr/>
          <p:nvPr/>
        </p:nvSpPr>
        <p:spPr>
          <a:xfrm flipH="1" flipV="1">
            <a:off x="517905" y="-2"/>
            <a:ext cx="2070001" cy="1188000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7" name="Parallelogram 1">
            <a:extLst>
              <a:ext uri="{FF2B5EF4-FFF2-40B4-BE49-F238E27FC236}">
                <a16:creationId xmlns:a16="http://schemas.microsoft.com/office/drawing/2014/main" id="{52CEE331-58F1-4717-8450-A17DDE622228}"/>
              </a:ext>
            </a:extLst>
          </p:cNvPr>
          <p:cNvSpPr/>
          <p:nvPr/>
        </p:nvSpPr>
        <p:spPr>
          <a:xfrm>
            <a:off x="3503833" y="0"/>
            <a:ext cx="2590528" cy="1268202"/>
          </a:xfrm>
          <a:prstGeom prst="parallelogram">
            <a:avLst>
              <a:gd name="adj" fmla="val 172920"/>
            </a:avLst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grpSp>
        <p:nvGrpSpPr>
          <p:cNvPr id="37" name="Group 2">
            <a:extLst>
              <a:ext uri="{FF2B5EF4-FFF2-40B4-BE49-F238E27FC236}">
                <a16:creationId xmlns:a16="http://schemas.microsoft.com/office/drawing/2014/main" id="{BCEE0933-23E6-4D9A-9B9D-A34B8E414BCD}"/>
              </a:ext>
            </a:extLst>
          </p:cNvPr>
          <p:cNvGrpSpPr/>
          <p:nvPr/>
        </p:nvGrpSpPr>
        <p:grpSpPr>
          <a:xfrm>
            <a:off x="4135674" y="2158629"/>
            <a:ext cx="1960328" cy="1130154"/>
            <a:chOff x="8274627" y="4317258"/>
            <a:chExt cx="3920654" cy="2260308"/>
          </a:xfrm>
        </p:grpSpPr>
        <p:sp>
          <p:nvSpPr>
            <p:cNvPr id="31" name="Parallelogram 2">
              <a:extLst>
                <a:ext uri="{FF2B5EF4-FFF2-40B4-BE49-F238E27FC236}">
                  <a16:creationId xmlns:a16="http://schemas.microsoft.com/office/drawing/2014/main" id="{78B31B0F-A298-4F6F-AB19-B0ED8250053C}"/>
                </a:ext>
              </a:extLst>
            </p:cNvPr>
            <p:cNvSpPr/>
            <p:nvPr/>
          </p:nvSpPr>
          <p:spPr>
            <a:xfrm flipH="1">
              <a:off x="8274627" y="4317258"/>
              <a:ext cx="3920654" cy="1788260"/>
            </a:xfrm>
            <a:prstGeom prst="parallelogram">
              <a:avLst>
                <a:gd name="adj" fmla="val 173568"/>
              </a:avLst>
            </a:prstGeom>
            <a:solidFill>
              <a:srgbClr val="F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5" name="Triangle 9">
              <a:extLst>
                <a:ext uri="{FF2B5EF4-FFF2-40B4-BE49-F238E27FC236}">
                  <a16:creationId xmlns:a16="http://schemas.microsoft.com/office/drawing/2014/main" id="{18D5D1E6-0970-4733-BAA5-D3A684C7E56C}"/>
                </a:ext>
              </a:extLst>
            </p:cNvPr>
            <p:cNvSpPr/>
            <p:nvPr/>
          </p:nvSpPr>
          <p:spPr>
            <a:xfrm flipH="1" flipV="1">
              <a:off x="11371795" y="6105518"/>
              <a:ext cx="820204" cy="472048"/>
            </a:xfrm>
            <a:prstGeom prst="rtTriangle">
              <a:avLst/>
            </a:prstGeom>
            <a:solidFill>
              <a:srgbClr val="F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sp>
        <p:nvSpPr>
          <p:cNvPr id="29" name="Parallelogram 3">
            <a:extLst>
              <a:ext uri="{FF2B5EF4-FFF2-40B4-BE49-F238E27FC236}">
                <a16:creationId xmlns:a16="http://schemas.microsoft.com/office/drawing/2014/main" id="{4FD73669-283B-40DD-A961-17FEC864AEF4}"/>
              </a:ext>
            </a:extLst>
          </p:cNvPr>
          <p:cNvSpPr/>
          <p:nvPr/>
        </p:nvSpPr>
        <p:spPr>
          <a:xfrm>
            <a:off x="-1640" y="2160798"/>
            <a:ext cx="2590528" cy="1268202"/>
          </a:xfrm>
          <a:prstGeom prst="parallelogram">
            <a:avLst>
              <a:gd name="adj" fmla="val 172920"/>
            </a:avLst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grpSp>
        <p:nvGrpSpPr>
          <p:cNvPr id="36" name="Group 4">
            <a:extLst>
              <a:ext uri="{FF2B5EF4-FFF2-40B4-BE49-F238E27FC236}">
                <a16:creationId xmlns:a16="http://schemas.microsoft.com/office/drawing/2014/main" id="{440BA1D0-232E-49F3-B075-2EF77E093C83}"/>
              </a:ext>
            </a:extLst>
          </p:cNvPr>
          <p:cNvGrpSpPr/>
          <p:nvPr/>
        </p:nvGrpSpPr>
        <p:grpSpPr>
          <a:xfrm>
            <a:off x="-3281" y="139147"/>
            <a:ext cx="1960328" cy="1129055"/>
            <a:chOff x="-3281" y="278296"/>
            <a:chExt cx="3920654" cy="2258109"/>
          </a:xfrm>
        </p:grpSpPr>
        <p:sp>
          <p:nvSpPr>
            <p:cNvPr id="25" name="Parallelogram 4">
              <a:extLst>
                <a:ext uri="{FF2B5EF4-FFF2-40B4-BE49-F238E27FC236}">
                  <a16:creationId xmlns:a16="http://schemas.microsoft.com/office/drawing/2014/main" id="{D4A84030-D242-4753-A7FB-51E13BFB2EE8}"/>
                </a:ext>
              </a:extLst>
            </p:cNvPr>
            <p:cNvSpPr/>
            <p:nvPr/>
          </p:nvSpPr>
          <p:spPr>
            <a:xfrm flipH="1">
              <a:off x="-3281" y="748145"/>
              <a:ext cx="3920654" cy="1788260"/>
            </a:xfrm>
            <a:prstGeom prst="parallelogram">
              <a:avLst>
                <a:gd name="adj" fmla="val 173568"/>
              </a:avLst>
            </a:prstGeom>
            <a:solidFill>
              <a:srgbClr val="F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3" name="Triangle 10">
              <a:extLst>
                <a:ext uri="{FF2B5EF4-FFF2-40B4-BE49-F238E27FC236}">
                  <a16:creationId xmlns:a16="http://schemas.microsoft.com/office/drawing/2014/main" id="{B2C25CA7-603D-4553-B092-EAD2E4306D1D}"/>
                </a:ext>
              </a:extLst>
            </p:cNvPr>
            <p:cNvSpPr/>
            <p:nvPr/>
          </p:nvSpPr>
          <p:spPr>
            <a:xfrm>
              <a:off x="-3281" y="278296"/>
              <a:ext cx="820204" cy="472048"/>
            </a:xfrm>
            <a:prstGeom prst="rtTriangle">
              <a:avLst/>
            </a:prstGeom>
            <a:solidFill>
              <a:srgbClr val="F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sp>
        <p:nvSpPr>
          <p:cNvPr id="46" name="Freeform 1">
            <a:extLst>
              <a:ext uri="{FF2B5EF4-FFF2-40B4-BE49-F238E27FC236}">
                <a16:creationId xmlns:a16="http://schemas.microsoft.com/office/drawing/2014/main" id="{B798EABA-C779-4D4A-8C17-834A9F648A85}"/>
              </a:ext>
            </a:extLst>
          </p:cNvPr>
          <p:cNvSpPr/>
          <p:nvPr/>
        </p:nvSpPr>
        <p:spPr>
          <a:xfrm>
            <a:off x="8872357" y="546679"/>
            <a:ext cx="897823" cy="897824"/>
          </a:xfrm>
          <a:custGeom>
            <a:avLst/>
            <a:gdLst>
              <a:gd name="connsiteX0" fmla="*/ 448912 w 897823"/>
              <a:gd name="connsiteY0" fmla="*/ 0 h 897824"/>
              <a:gd name="connsiteX1" fmla="*/ 549961 w 897823"/>
              <a:gd name="connsiteY1" fmla="*/ 257067 h 897824"/>
              <a:gd name="connsiteX2" fmla="*/ 808909 w 897823"/>
              <a:gd name="connsiteY2" fmla="*/ 177825 h 897824"/>
              <a:gd name="connsiteX3" fmla="*/ 675971 w 897823"/>
              <a:gd name="connsiteY3" fmla="*/ 419140 h 897824"/>
              <a:gd name="connsiteX4" fmla="*/ 897823 w 897823"/>
              <a:gd name="connsiteY4" fmla="*/ 577393 h 897824"/>
              <a:gd name="connsiteX5" fmla="*/ 630998 w 897823"/>
              <a:gd name="connsiteY5" fmla="*/ 621242 h 897824"/>
              <a:gd name="connsiteX6" fmla="*/ 648694 w 897823"/>
              <a:gd name="connsiteY6" fmla="*/ 897824 h 897824"/>
              <a:gd name="connsiteX7" fmla="*/ 448912 w 897823"/>
              <a:gd name="connsiteY7" fmla="*/ 711186 h 897824"/>
              <a:gd name="connsiteX8" fmla="*/ 249129 w 897823"/>
              <a:gd name="connsiteY8" fmla="*/ 897824 h 897824"/>
              <a:gd name="connsiteX9" fmla="*/ 266825 w 897823"/>
              <a:gd name="connsiteY9" fmla="*/ 621242 h 897824"/>
              <a:gd name="connsiteX10" fmla="*/ 0 w 897823"/>
              <a:gd name="connsiteY10" fmla="*/ 577393 h 897824"/>
              <a:gd name="connsiteX11" fmla="*/ 221852 w 897823"/>
              <a:gd name="connsiteY11" fmla="*/ 419140 h 897824"/>
              <a:gd name="connsiteX12" fmla="*/ 88914 w 897823"/>
              <a:gd name="connsiteY12" fmla="*/ 177825 h 897824"/>
              <a:gd name="connsiteX13" fmla="*/ 347862 w 897823"/>
              <a:gd name="connsiteY13" fmla="*/ 257067 h 897824"/>
              <a:gd name="connsiteX14" fmla="*/ 448912 w 897823"/>
              <a:gd name="connsiteY14" fmla="*/ 0 h 897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7823" h="897824">
                <a:moveTo>
                  <a:pt x="448912" y="0"/>
                </a:moveTo>
                <a:lnTo>
                  <a:pt x="549961" y="257067"/>
                </a:lnTo>
                <a:lnTo>
                  <a:pt x="808909" y="177825"/>
                </a:lnTo>
                <a:lnTo>
                  <a:pt x="675971" y="419140"/>
                </a:lnTo>
                <a:lnTo>
                  <a:pt x="897823" y="577393"/>
                </a:lnTo>
                <a:lnTo>
                  <a:pt x="630998" y="621242"/>
                </a:lnTo>
                <a:lnTo>
                  <a:pt x="648694" y="897824"/>
                </a:lnTo>
                <a:lnTo>
                  <a:pt x="448912" y="711186"/>
                </a:lnTo>
                <a:lnTo>
                  <a:pt x="249129" y="897824"/>
                </a:lnTo>
                <a:lnTo>
                  <a:pt x="266825" y="621242"/>
                </a:lnTo>
                <a:lnTo>
                  <a:pt x="0" y="577393"/>
                </a:lnTo>
                <a:lnTo>
                  <a:pt x="221852" y="419140"/>
                </a:lnTo>
                <a:lnTo>
                  <a:pt x="88914" y="177825"/>
                </a:lnTo>
                <a:lnTo>
                  <a:pt x="347862" y="257067"/>
                </a:lnTo>
                <a:lnTo>
                  <a:pt x="44891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8" name="Freeform 2">
            <a:extLst>
              <a:ext uri="{FF2B5EF4-FFF2-40B4-BE49-F238E27FC236}">
                <a16:creationId xmlns:a16="http://schemas.microsoft.com/office/drawing/2014/main" id="{290209CF-0EE3-4C6B-8098-BBF3B3427983}"/>
              </a:ext>
            </a:extLst>
          </p:cNvPr>
          <p:cNvSpPr/>
          <p:nvPr/>
        </p:nvSpPr>
        <p:spPr>
          <a:xfrm>
            <a:off x="7332300" y="2530618"/>
            <a:ext cx="897823" cy="897824"/>
          </a:xfrm>
          <a:custGeom>
            <a:avLst/>
            <a:gdLst>
              <a:gd name="connsiteX0" fmla="*/ 448912 w 897823"/>
              <a:gd name="connsiteY0" fmla="*/ 0 h 897824"/>
              <a:gd name="connsiteX1" fmla="*/ 549961 w 897823"/>
              <a:gd name="connsiteY1" fmla="*/ 257067 h 897824"/>
              <a:gd name="connsiteX2" fmla="*/ 808909 w 897823"/>
              <a:gd name="connsiteY2" fmla="*/ 177825 h 897824"/>
              <a:gd name="connsiteX3" fmla="*/ 675971 w 897823"/>
              <a:gd name="connsiteY3" fmla="*/ 419140 h 897824"/>
              <a:gd name="connsiteX4" fmla="*/ 897823 w 897823"/>
              <a:gd name="connsiteY4" fmla="*/ 577393 h 897824"/>
              <a:gd name="connsiteX5" fmla="*/ 630998 w 897823"/>
              <a:gd name="connsiteY5" fmla="*/ 621242 h 897824"/>
              <a:gd name="connsiteX6" fmla="*/ 648694 w 897823"/>
              <a:gd name="connsiteY6" fmla="*/ 897824 h 897824"/>
              <a:gd name="connsiteX7" fmla="*/ 448912 w 897823"/>
              <a:gd name="connsiteY7" fmla="*/ 711186 h 897824"/>
              <a:gd name="connsiteX8" fmla="*/ 249129 w 897823"/>
              <a:gd name="connsiteY8" fmla="*/ 897824 h 897824"/>
              <a:gd name="connsiteX9" fmla="*/ 266825 w 897823"/>
              <a:gd name="connsiteY9" fmla="*/ 621242 h 897824"/>
              <a:gd name="connsiteX10" fmla="*/ 0 w 897823"/>
              <a:gd name="connsiteY10" fmla="*/ 577393 h 897824"/>
              <a:gd name="connsiteX11" fmla="*/ 221852 w 897823"/>
              <a:gd name="connsiteY11" fmla="*/ 419140 h 897824"/>
              <a:gd name="connsiteX12" fmla="*/ 88914 w 897823"/>
              <a:gd name="connsiteY12" fmla="*/ 177825 h 897824"/>
              <a:gd name="connsiteX13" fmla="*/ 347862 w 897823"/>
              <a:gd name="connsiteY13" fmla="*/ 257067 h 897824"/>
              <a:gd name="connsiteX14" fmla="*/ 448912 w 897823"/>
              <a:gd name="connsiteY14" fmla="*/ 0 h 897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7823" h="897824">
                <a:moveTo>
                  <a:pt x="448912" y="0"/>
                </a:moveTo>
                <a:lnTo>
                  <a:pt x="549961" y="257067"/>
                </a:lnTo>
                <a:lnTo>
                  <a:pt x="808909" y="177825"/>
                </a:lnTo>
                <a:lnTo>
                  <a:pt x="675971" y="419140"/>
                </a:lnTo>
                <a:lnTo>
                  <a:pt x="897823" y="577393"/>
                </a:lnTo>
                <a:lnTo>
                  <a:pt x="630998" y="621242"/>
                </a:lnTo>
                <a:lnTo>
                  <a:pt x="648694" y="897824"/>
                </a:lnTo>
                <a:lnTo>
                  <a:pt x="448912" y="711186"/>
                </a:lnTo>
                <a:lnTo>
                  <a:pt x="249129" y="897824"/>
                </a:lnTo>
                <a:lnTo>
                  <a:pt x="266825" y="621242"/>
                </a:lnTo>
                <a:lnTo>
                  <a:pt x="0" y="577393"/>
                </a:lnTo>
                <a:lnTo>
                  <a:pt x="221852" y="419140"/>
                </a:lnTo>
                <a:lnTo>
                  <a:pt x="88914" y="177825"/>
                </a:lnTo>
                <a:lnTo>
                  <a:pt x="347862" y="257067"/>
                </a:lnTo>
                <a:lnTo>
                  <a:pt x="44891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0" name="Freeform 3">
            <a:extLst>
              <a:ext uri="{FF2B5EF4-FFF2-40B4-BE49-F238E27FC236}">
                <a16:creationId xmlns:a16="http://schemas.microsoft.com/office/drawing/2014/main" id="{8E854B4A-9395-4A20-99BA-587FE49BB408}"/>
              </a:ext>
            </a:extLst>
          </p:cNvPr>
          <p:cNvSpPr/>
          <p:nvPr/>
        </p:nvSpPr>
        <p:spPr>
          <a:xfrm>
            <a:off x="10178213" y="2216936"/>
            <a:ext cx="897823" cy="897824"/>
          </a:xfrm>
          <a:custGeom>
            <a:avLst/>
            <a:gdLst>
              <a:gd name="connsiteX0" fmla="*/ 448912 w 897823"/>
              <a:gd name="connsiteY0" fmla="*/ 0 h 897824"/>
              <a:gd name="connsiteX1" fmla="*/ 549961 w 897823"/>
              <a:gd name="connsiteY1" fmla="*/ 257067 h 897824"/>
              <a:gd name="connsiteX2" fmla="*/ 808909 w 897823"/>
              <a:gd name="connsiteY2" fmla="*/ 177825 h 897824"/>
              <a:gd name="connsiteX3" fmla="*/ 675971 w 897823"/>
              <a:gd name="connsiteY3" fmla="*/ 419140 h 897824"/>
              <a:gd name="connsiteX4" fmla="*/ 897823 w 897823"/>
              <a:gd name="connsiteY4" fmla="*/ 577393 h 897824"/>
              <a:gd name="connsiteX5" fmla="*/ 630998 w 897823"/>
              <a:gd name="connsiteY5" fmla="*/ 621242 h 897824"/>
              <a:gd name="connsiteX6" fmla="*/ 648694 w 897823"/>
              <a:gd name="connsiteY6" fmla="*/ 897824 h 897824"/>
              <a:gd name="connsiteX7" fmla="*/ 448912 w 897823"/>
              <a:gd name="connsiteY7" fmla="*/ 711186 h 897824"/>
              <a:gd name="connsiteX8" fmla="*/ 249129 w 897823"/>
              <a:gd name="connsiteY8" fmla="*/ 897824 h 897824"/>
              <a:gd name="connsiteX9" fmla="*/ 266825 w 897823"/>
              <a:gd name="connsiteY9" fmla="*/ 621242 h 897824"/>
              <a:gd name="connsiteX10" fmla="*/ 0 w 897823"/>
              <a:gd name="connsiteY10" fmla="*/ 577393 h 897824"/>
              <a:gd name="connsiteX11" fmla="*/ 221852 w 897823"/>
              <a:gd name="connsiteY11" fmla="*/ 419140 h 897824"/>
              <a:gd name="connsiteX12" fmla="*/ 88914 w 897823"/>
              <a:gd name="connsiteY12" fmla="*/ 177825 h 897824"/>
              <a:gd name="connsiteX13" fmla="*/ 347862 w 897823"/>
              <a:gd name="connsiteY13" fmla="*/ 257067 h 897824"/>
              <a:gd name="connsiteX14" fmla="*/ 448912 w 897823"/>
              <a:gd name="connsiteY14" fmla="*/ 0 h 897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7823" h="897824">
                <a:moveTo>
                  <a:pt x="448912" y="0"/>
                </a:moveTo>
                <a:lnTo>
                  <a:pt x="549961" y="257067"/>
                </a:lnTo>
                <a:lnTo>
                  <a:pt x="808909" y="177825"/>
                </a:lnTo>
                <a:lnTo>
                  <a:pt x="675971" y="419140"/>
                </a:lnTo>
                <a:lnTo>
                  <a:pt x="897823" y="577393"/>
                </a:lnTo>
                <a:lnTo>
                  <a:pt x="630998" y="621242"/>
                </a:lnTo>
                <a:lnTo>
                  <a:pt x="648694" y="897824"/>
                </a:lnTo>
                <a:lnTo>
                  <a:pt x="448912" y="711186"/>
                </a:lnTo>
                <a:lnTo>
                  <a:pt x="249129" y="897824"/>
                </a:lnTo>
                <a:lnTo>
                  <a:pt x="266825" y="621242"/>
                </a:lnTo>
                <a:lnTo>
                  <a:pt x="0" y="577393"/>
                </a:lnTo>
                <a:lnTo>
                  <a:pt x="221852" y="419140"/>
                </a:lnTo>
                <a:lnTo>
                  <a:pt x="88914" y="177825"/>
                </a:lnTo>
                <a:lnTo>
                  <a:pt x="347862" y="257067"/>
                </a:lnTo>
                <a:lnTo>
                  <a:pt x="44891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1" name="Star 4">
            <a:extLst>
              <a:ext uri="{FF2B5EF4-FFF2-40B4-BE49-F238E27FC236}">
                <a16:creationId xmlns:a16="http://schemas.microsoft.com/office/drawing/2014/main" id="{4DD5A3EC-9F05-497E-A8E1-1AE99B6EE926}"/>
              </a:ext>
            </a:extLst>
          </p:cNvPr>
          <p:cNvSpPr/>
          <p:nvPr/>
        </p:nvSpPr>
        <p:spPr>
          <a:xfrm>
            <a:off x="9632049" y="3550668"/>
            <a:ext cx="579832" cy="579832"/>
          </a:xfrm>
          <a:prstGeom prst="star7">
            <a:avLst>
              <a:gd name="adj" fmla="val 25290"/>
              <a:gd name="hf" fmla="val 102572"/>
              <a:gd name="vf" fmla="val 10521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2" name="Freeform 5">
            <a:extLst>
              <a:ext uri="{FF2B5EF4-FFF2-40B4-BE49-F238E27FC236}">
                <a16:creationId xmlns:a16="http://schemas.microsoft.com/office/drawing/2014/main" id="{150B1891-73D5-4981-93C5-7FDC9B5463E8}"/>
              </a:ext>
            </a:extLst>
          </p:cNvPr>
          <p:cNvSpPr/>
          <p:nvPr/>
        </p:nvSpPr>
        <p:spPr>
          <a:xfrm>
            <a:off x="8872352" y="5421939"/>
            <a:ext cx="897823" cy="897824"/>
          </a:xfrm>
          <a:custGeom>
            <a:avLst/>
            <a:gdLst>
              <a:gd name="connsiteX0" fmla="*/ 448912 w 897823"/>
              <a:gd name="connsiteY0" fmla="*/ 0 h 897824"/>
              <a:gd name="connsiteX1" fmla="*/ 549961 w 897823"/>
              <a:gd name="connsiteY1" fmla="*/ 257067 h 897824"/>
              <a:gd name="connsiteX2" fmla="*/ 808909 w 897823"/>
              <a:gd name="connsiteY2" fmla="*/ 177825 h 897824"/>
              <a:gd name="connsiteX3" fmla="*/ 675971 w 897823"/>
              <a:gd name="connsiteY3" fmla="*/ 419140 h 897824"/>
              <a:gd name="connsiteX4" fmla="*/ 897823 w 897823"/>
              <a:gd name="connsiteY4" fmla="*/ 577393 h 897824"/>
              <a:gd name="connsiteX5" fmla="*/ 630998 w 897823"/>
              <a:gd name="connsiteY5" fmla="*/ 621242 h 897824"/>
              <a:gd name="connsiteX6" fmla="*/ 648694 w 897823"/>
              <a:gd name="connsiteY6" fmla="*/ 897824 h 897824"/>
              <a:gd name="connsiteX7" fmla="*/ 448912 w 897823"/>
              <a:gd name="connsiteY7" fmla="*/ 711186 h 897824"/>
              <a:gd name="connsiteX8" fmla="*/ 249129 w 897823"/>
              <a:gd name="connsiteY8" fmla="*/ 897824 h 897824"/>
              <a:gd name="connsiteX9" fmla="*/ 266825 w 897823"/>
              <a:gd name="connsiteY9" fmla="*/ 621242 h 897824"/>
              <a:gd name="connsiteX10" fmla="*/ 0 w 897823"/>
              <a:gd name="connsiteY10" fmla="*/ 577393 h 897824"/>
              <a:gd name="connsiteX11" fmla="*/ 221852 w 897823"/>
              <a:gd name="connsiteY11" fmla="*/ 419140 h 897824"/>
              <a:gd name="connsiteX12" fmla="*/ 88914 w 897823"/>
              <a:gd name="connsiteY12" fmla="*/ 177825 h 897824"/>
              <a:gd name="connsiteX13" fmla="*/ 347862 w 897823"/>
              <a:gd name="connsiteY13" fmla="*/ 257067 h 897824"/>
              <a:gd name="connsiteX14" fmla="*/ 448912 w 897823"/>
              <a:gd name="connsiteY14" fmla="*/ 0 h 897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97823" h="897824">
                <a:moveTo>
                  <a:pt x="448912" y="0"/>
                </a:moveTo>
                <a:lnTo>
                  <a:pt x="549961" y="257067"/>
                </a:lnTo>
                <a:lnTo>
                  <a:pt x="808909" y="177825"/>
                </a:lnTo>
                <a:lnTo>
                  <a:pt x="675971" y="419140"/>
                </a:lnTo>
                <a:lnTo>
                  <a:pt x="897823" y="577393"/>
                </a:lnTo>
                <a:lnTo>
                  <a:pt x="630998" y="621242"/>
                </a:lnTo>
                <a:lnTo>
                  <a:pt x="648694" y="897824"/>
                </a:lnTo>
                <a:lnTo>
                  <a:pt x="448912" y="711186"/>
                </a:lnTo>
                <a:lnTo>
                  <a:pt x="249129" y="897824"/>
                </a:lnTo>
                <a:lnTo>
                  <a:pt x="266825" y="621242"/>
                </a:lnTo>
                <a:lnTo>
                  <a:pt x="0" y="577393"/>
                </a:lnTo>
                <a:lnTo>
                  <a:pt x="221852" y="419140"/>
                </a:lnTo>
                <a:lnTo>
                  <a:pt x="88914" y="177825"/>
                </a:lnTo>
                <a:lnTo>
                  <a:pt x="347862" y="257067"/>
                </a:lnTo>
                <a:lnTo>
                  <a:pt x="44891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7" name="Star 6">
            <a:extLst>
              <a:ext uri="{FF2B5EF4-FFF2-40B4-BE49-F238E27FC236}">
                <a16:creationId xmlns:a16="http://schemas.microsoft.com/office/drawing/2014/main" id="{E8ABE571-5E7B-40C2-95BE-5DB92A7EAFFA}"/>
              </a:ext>
            </a:extLst>
          </p:cNvPr>
          <p:cNvSpPr/>
          <p:nvPr/>
        </p:nvSpPr>
        <p:spPr>
          <a:xfrm>
            <a:off x="2317350" y="4414477"/>
            <a:ext cx="1456374" cy="1456374"/>
          </a:xfrm>
          <a:prstGeom prst="star7">
            <a:avLst>
              <a:gd name="adj" fmla="val 25290"/>
              <a:gd name="hf" fmla="val 102572"/>
              <a:gd name="vf" fmla="val 10521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Australia</a:t>
            </a:r>
          </a:p>
          <a:p>
            <a:r>
              <a:rPr lang="zh-CN" altLang="en-US" dirty="0"/>
              <a:t>澳大利亚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20799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999">
            <a:extLst>
              <a:ext uri="{FF2B5EF4-FFF2-40B4-BE49-F238E27FC236}">
                <a16:creationId xmlns:a16="http://schemas.microsoft.com/office/drawing/2014/main" id="{F6925392-2509-4D91-80C3-EB05AB44E2B7}"/>
              </a:ext>
            </a:extLst>
          </p:cNvPr>
          <p:cNvSpPr>
            <a:spLocks/>
          </p:cNvSpPr>
          <p:nvPr/>
        </p:nvSpPr>
        <p:spPr>
          <a:xfrm>
            <a:off x="-384000" y="-351000"/>
            <a:ext cx="12960000" cy="7560000"/>
          </a:xfrm>
          <a:prstGeom prst="rect">
            <a:avLst/>
          </a:prstGeom>
          <a:noFill/>
          <a:ln w="508000">
            <a:solidFill>
              <a:srgbClr val="CC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grpSp>
        <p:nvGrpSpPr>
          <p:cNvPr id="42" name="Group 992">
            <a:extLst>
              <a:ext uri="{FF2B5EF4-FFF2-40B4-BE49-F238E27FC236}">
                <a16:creationId xmlns:a16="http://schemas.microsoft.com/office/drawing/2014/main" id="{5EC6BCFF-E4C4-40C9-A63B-0406629901EB}"/>
              </a:ext>
            </a:extLst>
          </p:cNvPr>
          <p:cNvGrpSpPr/>
          <p:nvPr/>
        </p:nvGrpSpPr>
        <p:grpSpPr>
          <a:xfrm>
            <a:off x="-3284" y="0"/>
            <a:ext cx="12195284" cy="6856887"/>
            <a:chOff x="-3284" y="0"/>
            <a:chExt cx="12195284" cy="6856887"/>
          </a:xfrm>
        </p:grpSpPr>
        <p:sp>
          <p:nvSpPr>
            <p:cNvPr id="13" name="Rectangle 3">
              <a:extLst>
                <a:ext uri="{FF2B5EF4-FFF2-40B4-BE49-F238E27FC236}">
                  <a16:creationId xmlns:a16="http://schemas.microsoft.com/office/drawing/2014/main" id="{5E920E7A-78B8-4874-B50A-D4FB4081C39D}"/>
                </a:ext>
              </a:extLst>
            </p:cNvPr>
            <p:cNvSpPr/>
            <p:nvPr/>
          </p:nvSpPr>
          <p:spPr>
            <a:xfrm>
              <a:off x="6094358" y="0"/>
              <a:ext cx="6097642" cy="3428444"/>
            </a:xfrm>
            <a:prstGeom prst="rect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1" name="Rectangle 4">
              <a:extLst>
                <a:ext uri="{FF2B5EF4-FFF2-40B4-BE49-F238E27FC236}">
                  <a16:creationId xmlns:a16="http://schemas.microsoft.com/office/drawing/2014/main" id="{B819AD87-95AE-4A04-8139-869C1967F5FD}"/>
                </a:ext>
              </a:extLst>
            </p:cNvPr>
            <p:cNvSpPr/>
            <p:nvPr/>
          </p:nvSpPr>
          <p:spPr>
            <a:xfrm>
              <a:off x="6094358" y="3428442"/>
              <a:ext cx="6097642" cy="3428445"/>
            </a:xfrm>
            <a:prstGeom prst="rect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7B7DF138-5A90-4845-9930-3E66DD531376}"/>
                </a:ext>
              </a:extLst>
            </p:cNvPr>
            <p:cNvSpPr/>
            <p:nvPr/>
          </p:nvSpPr>
          <p:spPr>
            <a:xfrm>
              <a:off x="-3284" y="3426729"/>
              <a:ext cx="6097642" cy="3430157"/>
            </a:xfrm>
            <a:prstGeom prst="rect">
              <a:avLst/>
            </a:prstGeom>
            <a:solidFill>
              <a:srgbClr val="0325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-3280" y="1444499"/>
            <a:ext cx="6097642" cy="540000"/>
          </a:xfrm>
          <a:prstGeom prst="rect">
            <a:avLst/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30D4D3-977F-49EA-A977-DE168AC16244}"/>
              </a:ext>
            </a:extLst>
          </p:cNvPr>
          <p:cNvSpPr/>
          <p:nvPr/>
        </p:nvSpPr>
        <p:spPr>
          <a:xfrm>
            <a:off x="2776360" y="-1"/>
            <a:ext cx="540000" cy="3428444"/>
          </a:xfrm>
          <a:prstGeom prst="rect">
            <a:avLst/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0" name="Triangle 1">
            <a:extLst>
              <a:ext uri="{FF2B5EF4-FFF2-40B4-BE49-F238E27FC236}">
                <a16:creationId xmlns:a16="http://schemas.microsoft.com/office/drawing/2014/main" id="{F97B4B77-B783-45B1-9805-B26C17D9E3B5}"/>
              </a:ext>
            </a:extLst>
          </p:cNvPr>
          <p:cNvSpPr/>
          <p:nvPr/>
        </p:nvSpPr>
        <p:spPr>
          <a:xfrm flipV="1">
            <a:off x="3504815" y="-1"/>
            <a:ext cx="2070001" cy="1188000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6" name="Triangle 2">
            <a:extLst>
              <a:ext uri="{FF2B5EF4-FFF2-40B4-BE49-F238E27FC236}">
                <a16:creationId xmlns:a16="http://schemas.microsoft.com/office/drawing/2014/main" id="{632EA5ED-89F6-4A16-81B1-3C292BA0EB84}"/>
              </a:ext>
            </a:extLst>
          </p:cNvPr>
          <p:cNvSpPr/>
          <p:nvPr/>
        </p:nvSpPr>
        <p:spPr>
          <a:xfrm flipH="1">
            <a:off x="4654361" y="441158"/>
            <a:ext cx="1440000" cy="828757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4" name="Triangle 3">
            <a:extLst>
              <a:ext uri="{FF2B5EF4-FFF2-40B4-BE49-F238E27FC236}">
                <a16:creationId xmlns:a16="http://schemas.microsoft.com/office/drawing/2014/main" id="{F2DF7EF9-B3D5-447D-B471-F388A85F46AB}"/>
              </a:ext>
            </a:extLst>
          </p:cNvPr>
          <p:cNvSpPr/>
          <p:nvPr/>
        </p:nvSpPr>
        <p:spPr>
          <a:xfrm flipH="1" flipV="1">
            <a:off x="4654361" y="2158629"/>
            <a:ext cx="1440000" cy="828757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2" name="Triangle 4">
            <a:extLst>
              <a:ext uri="{FF2B5EF4-FFF2-40B4-BE49-F238E27FC236}">
                <a16:creationId xmlns:a16="http://schemas.microsoft.com/office/drawing/2014/main" id="{D1EB520C-C68E-4249-ACCC-BE66281F9E19}"/>
              </a:ext>
            </a:extLst>
          </p:cNvPr>
          <p:cNvSpPr/>
          <p:nvPr/>
        </p:nvSpPr>
        <p:spPr>
          <a:xfrm>
            <a:off x="3504815" y="2241000"/>
            <a:ext cx="2070001" cy="1188000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4" name="Triangle 5">
            <a:extLst>
              <a:ext uri="{FF2B5EF4-FFF2-40B4-BE49-F238E27FC236}">
                <a16:creationId xmlns:a16="http://schemas.microsoft.com/office/drawing/2014/main" id="{6B34958E-6581-4164-B99F-E0C83E2EA50A}"/>
              </a:ext>
            </a:extLst>
          </p:cNvPr>
          <p:cNvSpPr/>
          <p:nvPr/>
        </p:nvSpPr>
        <p:spPr>
          <a:xfrm flipH="1">
            <a:off x="518887" y="2241000"/>
            <a:ext cx="2070001" cy="1188000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" name="Triangle 6">
            <a:extLst>
              <a:ext uri="{FF2B5EF4-FFF2-40B4-BE49-F238E27FC236}">
                <a16:creationId xmlns:a16="http://schemas.microsoft.com/office/drawing/2014/main" id="{D9B8E0C4-2102-47AE-BE57-EC2B121E0B43}"/>
              </a:ext>
            </a:extLst>
          </p:cNvPr>
          <p:cNvSpPr/>
          <p:nvPr/>
        </p:nvSpPr>
        <p:spPr>
          <a:xfrm flipV="1">
            <a:off x="-1640" y="2158629"/>
            <a:ext cx="1440000" cy="828757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Triangle 7">
            <a:extLst>
              <a:ext uri="{FF2B5EF4-FFF2-40B4-BE49-F238E27FC236}">
                <a16:creationId xmlns:a16="http://schemas.microsoft.com/office/drawing/2014/main" id="{DB723480-AC33-4E47-9DBB-6E520D5A9DD2}"/>
              </a:ext>
            </a:extLst>
          </p:cNvPr>
          <p:cNvSpPr/>
          <p:nvPr/>
        </p:nvSpPr>
        <p:spPr>
          <a:xfrm>
            <a:off x="-1640" y="441613"/>
            <a:ext cx="1440000" cy="828757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18" name="Triangle 8">
            <a:extLst>
              <a:ext uri="{FF2B5EF4-FFF2-40B4-BE49-F238E27FC236}">
                <a16:creationId xmlns:a16="http://schemas.microsoft.com/office/drawing/2014/main" id="{70F8C60C-BAB6-44FA-BFCA-898A422811F1}"/>
              </a:ext>
            </a:extLst>
          </p:cNvPr>
          <p:cNvSpPr/>
          <p:nvPr/>
        </p:nvSpPr>
        <p:spPr>
          <a:xfrm flipH="1" flipV="1">
            <a:off x="517905" y="-2"/>
            <a:ext cx="2070001" cy="1188000"/>
          </a:xfrm>
          <a:prstGeom prst="rtTriangle">
            <a:avLst/>
          </a:prstGeom>
          <a:solidFill>
            <a:srgbClr val="032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7" name="Parallelogram 1">
            <a:extLst>
              <a:ext uri="{FF2B5EF4-FFF2-40B4-BE49-F238E27FC236}">
                <a16:creationId xmlns:a16="http://schemas.microsoft.com/office/drawing/2014/main" id="{52CEE331-58F1-4717-8450-A17DDE622228}"/>
              </a:ext>
            </a:extLst>
          </p:cNvPr>
          <p:cNvSpPr/>
          <p:nvPr/>
        </p:nvSpPr>
        <p:spPr>
          <a:xfrm>
            <a:off x="3503833" y="0"/>
            <a:ext cx="2590528" cy="1268202"/>
          </a:xfrm>
          <a:prstGeom prst="parallelogram">
            <a:avLst>
              <a:gd name="adj" fmla="val 172920"/>
            </a:avLst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grpSp>
        <p:nvGrpSpPr>
          <p:cNvPr id="37" name="Group 2">
            <a:extLst>
              <a:ext uri="{FF2B5EF4-FFF2-40B4-BE49-F238E27FC236}">
                <a16:creationId xmlns:a16="http://schemas.microsoft.com/office/drawing/2014/main" id="{BCEE0933-23E6-4D9A-9B9D-A34B8E414BCD}"/>
              </a:ext>
            </a:extLst>
          </p:cNvPr>
          <p:cNvGrpSpPr/>
          <p:nvPr/>
        </p:nvGrpSpPr>
        <p:grpSpPr>
          <a:xfrm>
            <a:off x="4135674" y="2158629"/>
            <a:ext cx="1960328" cy="1130154"/>
            <a:chOff x="8274627" y="4317258"/>
            <a:chExt cx="3920654" cy="2260308"/>
          </a:xfrm>
        </p:grpSpPr>
        <p:sp>
          <p:nvSpPr>
            <p:cNvPr id="31" name="Parallelogram 2">
              <a:extLst>
                <a:ext uri="{FF2B5EF4-FFF2-40B4-BE49-F238E27FC236}">
                  <a16:creationId xmlns:a16="http://schemas.microsoft.com/office/drawing/2014/main" id="{78B31B0F-A298-4F6F-AB19-B0ED8250053C}"/>
                </a:ext>
              </a:extLst>
            </p:cNvPr>
            <p:cNvSpPr/>
            <p:nvPr/>
          </p:nvSpPr>
          <p:spPr>
            <a:xfrm flipH="1">
              <a:off x="8274627" y="4317258"/>
              <a:ext cx="3920654" cy="1788260"/>
            </a:xfrm>
            <a:prstGeom prst="parallelogram">
              <a:avLst>
                <a:gd name="adj" fmla="val 173568"/>
              </a:avLst>
            </a:prstGeom>
            <a:solidFill>
              <a:srgbClr val="F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5" name="Triangle 9">
              <a:extLst>
                <a:ext uri="{FF2B5EF4-FFF2-40B4-BE49-F238E27FC236}">
                  <a16:creationId xmlns:a16="http://schemas.microsoft.com/office/drawing/2014/main" id="{18D5D1E6-0970-4733-BAA5-D3A684C7E56C}"/>
                </a:ext>
              </a:extLst>
            </p:cNvPr>
            <p:cNvSpPr/>
            <p:nvPr/>
          </p:nvSpPr>
          <p:spPr>
            <a:xfrm flipH="1" flipV="1">
              <a:off x="11371795" y="6105518"/>
              <a:ext cx="820204" cy="472048"/>
            </a:xfrm>
            <a:prstGeom prst="rtTriangle">
              <a:avLst/>
            </a:prstGeom>
            <a:solidFill>
              <a:srgbClr val="F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sp>
        <p:nvSpPr>
          <p:cNvPr id="29" name="Parallelogram 3">
            <a:extLst>
              <a:ext uri="{FF2B5EF4-FFF2-40B4-BE49-F238E27FC236}">
                <a16:creationId xmlns:a16="http://schemas.microsoft.com/office/drawing/2014/main" id="{4FD73669-283B-40DD-A961-17FEC864AEF4}"/>
              </a:ext>
            </a:extLst>
          </p:cNvPr>
          <p:cNvSpPr/>
          <p:nvPr/>
        </p:nvSpPr>
        <p:spPr>
          <a:xfrm>
            <a:off x="-1640" y="2160798"/>
            <a:ext cx="2590528" cy="1268202"/>
          </a:xfrm>
          <a:prstGeom prst="parallelogram">
            <a:avLst>
              <a:gd name="adj" fmla="val 172920"/>
            </a:avLst>
          </a:prstGeom>
          <a:solidFill>
            <a:srgbClr val="F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grpSp>
        <p:nvGrpSpPr>
          <p:cNvPr id="36" name="Group 4">
            <a:extLst>
              <a:ext uri="{FF2B5EF4-FFF2-40B4-BE49-F238E27FC236}">
                <a16:creationId xmlns:a16="http://schemas.microsoft.com/office/drawing/2014/main" id="{440BA1D0-232E-49F3-B075-2EF77E093C83}"/>
              </a:ext>
            </a:extLst>
          </p:cNvPr>
          <p:cNvGrpSpPr/>
          <p:nvPr/>
        </p:nvGrpSpPr>
        <p:grpSpPr>
          <a:xfrm>
            <a:off x="-3281" y="139147"/>
            <a:ext cx="1960328" cy="1129055"/>
            <a:chOff x="-3281" y="278296"/>
            <a:chExt cx="3920654" cy="2258109"/>
          </a:xfrm>
        </p:grpSpPr>
        <p:sp>
          <p:nvSpPr>
            <p:cNvPr id="25" name="Parallelogram 4">
              <a:extLst>
                <a:ext uri="{FF2B5EF4-FFF2-40B4-BE49-F238E27FC236}">
                  <a16:creationId xmlns:a16="http://schemas.microsoft.com/office/drawing/2014/main" id="{D4A84030-D242-4753-A7FB-51E13BFB2EE8}"/>
                </a:ext>
              </a:extLst>
            </p:cNvPr>
            <p:cNvSpPr/>
            <p:nvPr/>
          </p:nvSpPr>
          <p:spPr>
            <a:xfrm flipH="1">
              <a:off x="-3281" y="748145"/>
              <a:ext cx="3920654" cy="1788260"/>
            </a:xfrm>
            <a:prstGeom prst="parallelogram">
              <a:avLst>
                <a:gd name="adj" fmla="val 173568"/>
              </a:avLst>
            </a:prstGeom>
            <a:solidFill>
              <a:srgbClr val="F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  <p:sp>
          <p:nvSpPr>
            <p:cNvPr id="33" name="Triangle 10">
              <a:extLst>
                <a:ext uri="{FF2B5EF4-FFF2-40B4-BE49-F238E27FC236}">
                  <a16:creationId xmlns:a16="http://schemas.microsoft.com/office/drawing/2014/main" id="{B2C25CA7-603D-4553-B092-EAD2E4306D1D}"/>
                </a:ext>
              </a:extLst>
            </p:cNvPr>
            <p:cNvSpPr/>
            <p:nvPr/>
          </p:nvSpPr>
          <p:spPr>
            <a:xfrm>
              <a:off x="-3281" y="278296"/>
              <a:ext cx="820204" cy="472048"/>
            </a:xfrm>
            <a:prstGeom prst="rtTriangle">
              <a:avLst/>
            </a:prstGeom>
            <a:solidFill>
              <a:srgbClr val="F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方正FW筑紫黑 简 R" panose="02000500000000000000" pitchFamily="2" charset="-122"/>
              </a:endParaRPr>
            </a:p>
          </p:txBody>
        </p:sp>
      </p:grpSp>
      <p:sp>
        <p:nvSpPr>
          <p:cNvPr id="40" name="Freeform 1">
            <a:extLst>
              <a:ext uri="{FF2B5EF4-FFF2-40B4-BE49-F238E27FC236}">
                <a16:creationId xmlns:a16="http://schemas.microsoft.com/office/drawing/2014/main" id="{BA4D6556-27BA-4CF2-8D4E-9F135835F716}"/>
              </a:ext>
            </a:extLst>
          </p:cNvPr>
          <p:cNvSpPr/>
          <p:nvPr/>
        </p:nvSpPr>
        <p:spPr>
          <a:xfrm>
            <a:off x="8727091" y="634101"/>
            <a:ext cx="1195752" cy="1195751"/>
          </a:xfrm>
          <a:custGeom>
            <a:avLst/>
            <a:gdLst>
              <a:gd name="connsiteX0" fmla="*/ 597876 w 1195752"/>
              <a:gd name="connsiteY0" fmla="*/ 0 h 1195751"/>
              <a:gd name="connsiteX1" fmla="*/ 739013 w 1195752"/>
              <a:gd name="connsiteY1" fmla="*/ 456739 h 1195751"/>
              <a:gd name="connsiteX2" fmla="*/ 1195752 w 1195752"/>
              <a:gd name="connsiteY2" fmla="*/ 456736 h 1195751"/>
              <a:gd name="connsiteX3" fmla="*/ 826241 w 1195752"/>
              <a:gd name="connsiteY3" fmla="*/ 739014 h 1195751"/>
              <a:gd name="connsiteX4" fmla="*/ 967384 w 1195752"/>
              <a:gd name="connsiteY4" fmla="*/ 1195751 h 1195751"/>
              <a:gd name="connsiteX5" fmla="*/ 597876 w 1195752"/>
              <a:gd name="connsiteY5" fmla="*/ 913468 h 1195751"/>
              <a:gd name="connsiteX6" fmla="*/ 228368 w 1195752"/>
              <a:gd name="connsiteY6" fmla="*/ 1195751 h 1195751"/>
              <a:gd name="connsiteX7" fmla="*/ 369511 w 1195752"/>
              <a:gd name="connsiteY7" fmla="*/ 739014 h 1195751"/>
              <a:gd name="connsiteX8" fmla="*/ 0 w 1195752"/>
              <a:gd name="connsiteY8" fmla="*/ 456736 h 1195751"/>
              <a:gd name="connsiteX9" fmla="*/ 456739 w 1195752"/>
              <a:gd name="connsiteY9" fmla="*/ 456739 h 1195751"/>
              <a:gd name="connsiteX10" fmla="*/ 597876 w 1195752"/>
              <a:gd name="connsiteY10" fmla="*/ 0 h 1195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5752" h="1195751">
                <a:moveTo>
                  <a:pt x="597876" y="0"/>
                </a:moveTo>
                <a:lnTo>
                  <a:pt x="739013" y="456739"/>
                </a:lnTo>
                <a:lnTo>
                  <a:pt x="1195752" y="456736"/>
                </a:lnTo>
                <a:lnTo>
                  <a:pt x="826241" y="739014"/>
                </a:lnTo>
                <a:lnTo>
                  <a:pt x="967384" y="1195751"/>
                </a:lnTo>
                <a:lnTo>
                  <a:pt x="597876" y="913468"/>
                </a:lnTo>
                <a:lnTo>
                  <a:pt x="228368" y="1195751"/>
                </a:lnTo>
                <a:lnTo>
                  <a:pt x="369511" y="739014"/>
                </a:lnTo>
                <a:lnTo>
                  <a:pt x="0" y="456736"/>
                </a:lnTo>
                <a:lnTo>
                  <a:pt x="456739" y="456739"/>
                </a:lnTo>
                <a:lnTo>
                  <a:pt x="597876" y="0"/>
                </a:lnTo>
                <a:close/>
              </a:path>
            </a:pathLst>
          </a:custGeom>
          <a:solidFill>
            <a:srgbClr val="FE000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4" name="Freeform 2">
            <a:extLst>
              <a:ext uri="{FF2B5EF4-FFF2-40B4-BE49-F238E27FC236}">
                <a16:creationId xmlns:a16="http://schemas.microsoft.com/office/drawing/2014/main" id="{B86D6A2B-64E4-4C1B-A425-F9337A9FE17E}"/>
              </a:ext>
            </a:extLst>
          </p:cNvPr>
          <p:cNvSpPr/>
          <p:nvPr/>
        </p:nvSpPr>
        <p:spPr>
          <a:xfrm>
            <a:off x="7177073" y="2454883"/>
            <a:ext cx="1195752" cy="1195751"/>
          </a:xfrm>
          <a:custGeom>
            <a:avLst/>
            <a:gdLst>
              <a:gd name="connsiteX0" fmla="*/ 597876 w 1195752"/>
              <a:gd name="connsiteY0" fmla="*/ 0 h 1195751"/>
              <a:gd name="connsiteX1" fmla="*/ 739013 w 1195752"/>
              <a:gd name="connsiteY1" fmla="*/ 456739 h 1195751"/>
              <a:gd name="connsiteX2" fmla="*/ 1195752 w 1195752"/>
              <a:gd name="connsiteY2" fmla="*/ 456736 h 1195751"/>
              <a:gd name="connsiteX3" fmla="*/ 826241 w 1195752"/>
              <a:gd name="connsiteY3" fmla="*/ 739014 h 1195751"/>
              <a:gd name="connsiteX4" fmla="*/ 967384 w 1195752"/>
              <a:gd name="connsiteY4" fmla="*/ 1195751 h 1195751"/>
              <a:gd name="connsiteX5" fmla="*/ 597876 w 1195752"/>
              <a:gd name="connsiteY5" fmla="*/ 913468 h 1195751"/>
              <a:gd name="connsiteX6" fmla="*/ 228368 w 1195752"/>
              <a:gd name="connsiteY6" fmla="*/ 1195751 h 1195751"/>
              <a:gd name="connsiteX7" fmla="*/ 369511 w 1195752"/>
              <a:gd name="connsiteY7" fmla="*/ 739014 h 1195751"/>
              <a:gd name="connsiteX8" fmla="*/ 0 w 1195752"/>
              <a:gd name="connsiteY8" fmla="*/ 456736 h 1195751"/>
              <a:gd name="connsiteX9" fmla="*/ 456739 w 1195752"/>
              <a:gd name="connsiteY9" fmla="*/ 456739 h 1195751"/>
              <a:gd name="connsiteX10" fmla="*/ 597876 w 1195752"/>
              <a:gd name="connsiteY10" fmla="*/ 0 h 1195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5752" h="1195751">
                <a:moveTo>
                  <a:pt x="597876" y="0"/>
                </a:moveTo>
                <a:lnTo>
                  <a:pt x="739013" y="456739"/>
                </a:lnTo>
                <a:lnTo>
                  <a:pt x="1195752" y="456736"/>
                </a:lnTo>
                <a:lnTo>
                  <a:pt x="826241" y="739014"/>
                </a:lnTo>
                <a:lnTo>
                  <a:pt x="967384" y="1195751"/>
                </a:lnTo>
                <a:lnTo>
                  <a:pt x="597876" y="913468"/>
                </a:lnTo>
                <a:lnTo>
                  <a:pt x="228368" y="1195751"/>
                </a:lnTo>
                <a:lnTo>
                  <a:pt x="369511" y="739014"/>
                </a:lnTo>
                <a:lnTo>
                  <a:pt x="0" y="456736"/>
                </a:lnTo>
                <a:lnTo>
                  <a:pt x="456739" y="456739"/>
                </a:lnTo>
                <a:lnTo>
                  <a:pt x="597876" y="0"/>
                </a:lnTo>
                <a:close/>
              </a:path>
            </a:pathLst>
          </a:custGeom>
          <a:solidFill>
            <a:srgbClr val="FE000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8" name="Freeform 3">
            <a:extLst>
              <a:ext uri="{FF2B5EF4-FFF2-40B4-BE49-F238E27FC236}">
                <a16:creationId xmlns:a16="http://schemas.microsoft.com/office/drawing/2014/main" id="{2598A890-EB45-4727-BE05-F496F3E9359E}"/>
              </a:ext>
            </a:extLst>
          </p:cNvPr>
          <p:cNvSpPr/>
          <p:nvPr/>
        </p:nvSpPr>
        <p:spPr>
          <a:xfrm>
            <a:off x="10011723" y="2141510"/>
            <a:ext cx="1195752" cy="1195751"/>
          </a:xfrm>
          <a:custGeom>
            <a:avLst/>
            <a:gdLst>
              <a:gd name="connsiteX0" fmla="*/ 597876 w 1195752"/>
              <a:gd name="connsiteY0" fmla="*/ 0 h 1195751"/>
              <a:gd name="connsiteX1" fmla="*/ 739013 w 1195752"/>
              <a:gd name="connsiteY1" fmla="*/ 456739 h 1195751"/>
              <a:gd name="connsiteX2" fmla="*/ 1195752 w 1195752"/>
              <a:gd name="connsiteY2" fmla="*/ 456736 h 1195751"/>
              <a:gd name="connsiteX3" fmla="*/ 826241 w 1195752"/>
              <a:gd name="connsiteY3" fmla="*/ 739014 h 1195751"/>
              <a:gd name="connsiteX4" fmla="*/ 967384 w 1195752"/>
              <a:gd name="connsiteY4" fmla="*/ 1195751 h 1195751"/>
              <a:gd name="connsiteX5" fmla="*/ 597876 w 1195752"/>
              <a:gd name="connsiteY5" fmla="*/ 913468 h 1195751"/>
              <a:gd name="connsiteX6" fmla="*/ 228368 w 1195752"/>
              <a:gd name="connsiteY6" fmla="*/ 1195751 h 1195751"/>
              <a:gd name="connsiteX7" fmla="*/ 369511 w 1195752"/>
              <a:gd name="connsiteY7" fmla="*/ 739014 h 1195751"/>
              <a:gd name="connsiteX8" fmla="*/ 0 w 1195752"/>
              <a:gd name="connsiteY8" fmla="*/ 456736 h 1195751"/>
              <a:gd name="connsiteX9" fmla="*/ 456739 w 1195752"/>
              <a:gd name="connsiteY9" fmla="*/ 456739 h 1195751"/>
              <a:gd name="connsiteX10" fmla="*/ 597876 w 1195752"/>
              <a:gd name="connsiteY10" fmla="*/ 0 h 1195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5752" h="1195751">
                <a:moveTo>
                  <a:pt x="597876" y="0"/>
                </a:moveTo>
                <a:lnTo>
                  <a:pt x="739013" y="456739"/>
                </a:lnTo>
                <a:lnTo>
                  <a:pt x="1195752" y="456736"/>
                </a:lnTo>
                <a:lnTo>
                  <a:pt x="826241" y="739014"/>
                </a:lnTo>
                <a:lnTo>
                  <a:pt x="967384" y="1195751"/>
                </a:lnTo>
                <a:lnTo>
                  <a:pt x="597876" y="913468"/>
                </a:lnTo>
                <a:lnTo>
                  <a:pt x="228368" y="1195751"/>
                </a:lnTo>
                <a:lnTo>
                  <a:pt x="369511" y="739014"/>
                </a:lnTo>
                <a:lnTo>
                  <a:pt x="0" y="456736"/>
                </a:lnTo>
                <a:lnTo>
                  <a:pt x="456739" y="456739"/>
                </a:lnTo>
                <a:lnTo>
                  <a:pt x="597876" y="0"/>
                </a:lnTo>
                <a:close/>
              </a:path>
            </a:pathLst>
          </a:custGeom>
          <a:solidFill>
            <a:srgbClr val="FE000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2" name="Freeform 5">
            <a:extLst>
              <a:ext uri="{FF2B5EF4-FFF2-40B4-BE49-F238E27FC236}">
                <a16:creationId xmlns:a16="http://schemas.microsoft.com/office/drawing/2014/main" id="{F43C971C-7C4C-4D92-ABBC-C3D7513F13F7}"/>
              </a:ext>
            </a:extLst>
          </p:cNvPr>
          <p:cNvSpPr/>
          <p:nvPr/>
        </p:nvSpPr>
        <p:spPr>
          <a:xfrm>
            <a:off x="8638211" y="4715377"/>
            <a:ext cx="1373512" cy="1373511"/>
          </a:xfrm>
          <a:custGeom>
            <a:avLst/>
            <a:gdLst>
              <a:gd name="connsiteX0" fmla="*/ 597876 w 1195752"/>
              <a:gd name="connsiteY0" fmla="*/ 0 h 1195751"/>
              <a:gd name="connsiteX1" fmla="*/ 739013 w 1195752"/>
              <a:gd name="connsiteY1" fmla="*/ 456739 h 1195751"/>
              <a:gd name="connsiteX2" fmla="*/ 1195752 w 1195752"/>
              <a:gd name="connsiteY2" fmla="*/ 456736 h 1195751"/>
              <a:gd name="connsiteX3" fmla="*/ 826241 w 1195752"/>
              <a:gd name="connsiteY3" fmla="*/ 739014 h 1195751"/>
              <a:gd name="connsiteX4" fmla="*/ 967384 w 1195752"/>
              <a:gd name="connsiteY4" fmla="*/ 1195751 h 1195751"/>
              <a:gd name="connsiteX5" fmla="*/ 597876 w 1195752"/>
              <a:gd name="connsiteY5" fmla="*/ 913468 h 1195751"/>
              <a:gd name="connsiteX6" fmla="*/ 228368 w 1195752"/>
              <a:gd name="connsiteY6" fmla="*/ 1195751 h 1195751"/>
              <a:gd name="connsiteX7" fmla="*/ 369511 w 1195752"/>
              <a:gd name="connsiteY7" fmla="*/ 739014 h 1195751"/>
              <a:gd name="connsiteX8" fmla="*/ 0 w 1195752"/>
              <a:gd name="connsiteY8" fmla="*/ 456736 h 1195751"/>
              <a:gd name="connsiteX9" fmla="*/ 456739 w 1195752"/>
              <a:gd name="connsiteY9" fmla="*/ 456739 h 1195751"/>
              <a:gd name="connsiteX10" fmla="*/ 597876 w 1195752"/>
              <a:gd name="connsiteY10" fmla="*/ 0 h 1195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5752" h="1195751">
                <a:moveTo>
                  <a:pt x="597876" y="0"/>
                </a:moveTo>
                <a:lnTo>
                  <a:pt x="739013" y="456739"/>
                </a:lnTo>
                <a:lnTo>
                  <a:pt x="1195752" y="456736"/>
                </a:lnTo>
                <a:lnTo>
                  <a:pt x="826241" y="739014"/>
                </a:lnTo>
                <a:lnTo>
                  <a:pt x="967384" y="1195751"/>
                </a:lnTo>
                <a:lnTo>
                  <a:pt x="597876" y="913468"/>
                </a:lnTo>
                <a:lnTo>
                  <a:pt x="228368" y="1195751"/>
                </a:lnTo>
                <a:lnTo>
                  <a:pt x="369511" y="739014"/>
                </a:lnTo>
                <a:lnTo>
                  <a:pt x="0" y="456736"/>
                </a:lnTo>
                <a:lnTo>
                  <a:pt x="456739" y="456739"/>
                </a:lnTo>
                <a:lnTo>
                  <a:pt x="597876" y="0"/>
                </a:lnTo>
                <a:close/>
              </a:path>
            </a:pathLst>
          </a:custGeom>
          <a:solidFill>
            <a:srgbClr val="FE000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New Zealand</a:t>
            </a:r>
          </a:p>
          <a:p>
            <a:r>
              <a:rPr lang="zh-CN" altLang="en-US" dirty="0"/>
              <a:t>新西兰（纽西兰）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720505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800">
        <p159:morph option="byWord"/>
      </p:transition>
    </mc:Choice>
    <mc:Fallback xmlns="">
      <p:transition spd="slow" advClick="0" advTm="18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xit" presetSubtype="0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9" presetClass="exit" presetSubtype="0" ac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9" presetClass="exit" presetSubtype="0" ac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9" presetClass="exit" presetSubtype="0" ac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34" grpId="0" animBg="1"/>
      <p:bldP spid="38" grpId="0" animBg="1"/>
      <p:bldP spid="3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999">
            <a:extLst>
              <a:ext uri="{FF2B5EF4-FFF2-40B4-BE49-F238E27FC236}">
                <a16:creationId xmlns:a16="http://schemas.microsoft.com/office/drawing/2014/main" id="{8B9FC82B-9D84-42DB-9B09-BA9E394765F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08000">
            <a:solidFill>
              <a:srgbClr val="CC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1440000" y="2889000"/>
            <a:ext cx="4320000" cy="10800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30D4D3-977F-49EA-A977-DE168AC16244}"/>
              </a:ext>
            </a:extLst>
          </p:cNvPr>
          <p:cNvSpPr/>
          <p:nvPr/>
        </p:nvSpPr>
        <p:spPr>
          <a:xfrm>
            <a:off x="3060000" y="1269000"/>
            <a:ext cx="1080000" cy="43200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4" name="Oval 1">
            <a:extLst>
              <a:ext uri="{FF2B5EF4-FFF2-40B4-BE49-F238E27FC236}">
                <a16:creationId xmlns:a16="http://schemas.microsoft.com/office/drawing/2014/main" id="{377E6817-C3AC-4146-A98C-1E5F6D96EEE7}"/>
              </a:ext>
            </a:extLst>
          </p:cNvPr>
          <p:cNvSpPr/>
          <p:nvPr/>
        </p:nvSpPr>
        <p:spPr>
          <a:xfrm>
            <a:off x="6768000" y="1269000"/>
            <a:ext cx="4320000" cy="43200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5" name="Oval 2">
            <a:extLst>
              <a:ext uri="{FF2B5EF4-FFF2-40B4-BE49-F238E27FC236}">
                <a16:creationId xmlns:a16="http://schemas.microsoft.com/office/drawing/2014/main" id="{2AFAC871-A8E9-44A2-9C6F-36E621280D60}"/>
              </a:ext>
            </a:extLst>
          </p:cNvPr>
          <p:cNvSpPr/>
          <p:nvPr/>
        </p:nvSpPr>
        <p:spPr>
          <a:xfrm>
            <a:off x="7727557" y="1629000"/>
            <a:ext cx="3600000" cy="360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International Federation of Red Cross and Red Crescent Societies</a:t>
            </a:r>
          </a:p>
          <a:p>
            <a:r>
              <a:rPr lang="zh-CN" altLang="en-US" dirty="0"/>
              <a:t>红十字会与红新月会国际联合会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27665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1E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999">
            <a:extLst>
              <a:ext uri="{FF2B5EF4-FFF2-40B4-BE49-F238E27FC236}">
                <a16:creationId xmlns:a16="http://schemas.microsoft.com/office/drawing/2014/main" id="{A7A909C4-5257-4E90-8B0D-A06722365E64}"/>
              </a:ext>
            </a:extLst>
          </p:cNvPr>
          <p:cNvSpPr>
            <a:spLocks/>
          </p:cNvSpPr>
          <p:nvPr/>
        </p:nvSpPr>
        <p:spPr>
          <a:xfrm>
            <a:off x="-384000" y="-351000"/>
            <a:ext cx="12960000" cy="7560000"/>
          </a:xfrm>
          <a:prstGeom prst="rect">
            <a:avLst/>
          </a:prstGeom>
          <a:noFill/>
          <a:ln w="508000">
            <a:solidFill>
              <a:srgbClr val="CC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EA2A196-5899-4ACB-8FD4-69AC4813684E}"/>
              </a:ext>
            </a:extLst>
          </p:cNvPr>
          <p:cNvSpPr/>
          <p:nvPr/>
        </p:nvSpPr>
        <p:spPr>
          <a:xfrm>
            <a:off x="3576000" y="2709000"/>
            <a:ext cx="5040000" cy="144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30D4D3-977F-49EA-A977-DE168AC16244}"/>
              </a:ext>
            </a:extLst>
          </p:cNvPr>
          <p:cNvSpPr/>
          <p:nvPr/>
        </p:nvSpPr>
        <p:spPr>
          <a:xfrm>
            <a:off x="5376000" y="909000"/>
            <a:ext cx="1440000" cy="504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方正FW筑紫黑 简 R" panose="02000500000000000000" pitchFamily="2" charset="-122"/>
            </a:endParaRPr>
          </a:p>
        </p:txBody>
      </p:sp>
      <p:sp>
        <p:nvSpPr>
          <p:cNvPr id="7" name="Text CountryName">
            <a:extLst>
              <a:ext uri="{FF2B5EF4-FFF2-40B4-BE49-F238E27FC236}">
                <a16:creationId xmlns:a16="http://schemas.microsoft.com/office/drawing/2014/main" id="{DE546F52-4D1A-4BEE-B02A-D94CA1C9EEF4}"/>
              </a:ext>
            </a:extLst>
          </p:cNvPr>
          <p:cNvSpPr txBox="1"/>
          <p:nvPr/>
        </p:nvSpPr>
        <p:spPr>
          <a:xfrm>
            <a:off x="696000" y="-1"/>
            <a:ext cx="108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algn="ctr">
              <a:defRPr kumimoji="0" sz="2400" i="0" u="none" strike="noStrike" cap="none" spc="0" normalizeH="0" baseline="0">
                <a:ln w="6350">
                  <a:noFill/>
                </a:ln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方正韵动粗黑_GBK" panose="02000000000000000000" pitchFamily="2" charset="-122"/>
              </a:defRPr>
            </a:lvl1pPr>
          </a:lstStyle>
          <a:p>
            <a:r>
              <a:rPr lang="en-US" altLang="zh-CN" dirty="0"/>
              <a:t>Switzerland</a:t>
            </a:r>
          </a:p>
          <a:p>
            <a:r>
              <a:rPr lang="zh-CN" altLang="en-US" dirty="0"/>
              <a:t>瑞士联邦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27203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00">
        <p159:morph option="byWord"/>
      </p:transition>
    </mc:Choice>
    <mc:Fallback xmlns="">
      <p:transition spd="slow" advClick="0" advTm="1000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308</Words>
  <Application>Microsoft Office PowerPoint</Application>
  <PresentationFormat>Widescreen</PresentationFormat>
  <Paragraphs>120</Paragraphs>
  <Slides>56</Slides>
  <Notes>0</Notes>
  <HiddenSlides>2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2" baseType="lpstr">
      <vt:lpstr>方正FW筑紫黑 简 R</vt:lpstr>
      <vt:lpstr>HiraginoKaku-Mono W3</vt:lpstr>
      <vt:lpstr>FOT-TsukuGo Pr5 R</vt:lpstr>
      <vt:lpstr>Arial</vt:lpstr>
      <vt:lpstr>Calibri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2020-07-10T10:12:47Z</dcterms:created>
  <dcterms:modified xsi:type="dcterms:W3CDTF">2022-01-27T07:20:09Z</dcterms:modified>
</cp:coreProperties>
</file>

<file path=docProps/thumbnail.jpeg>
</file>